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7"/>
  </p:notesMasterIdLst>
  <p:handoutMasterIdLst>
    <p:handoutMasterId r:id="rId18"/>
  </p:handoutMasterIdLst>
  <p:sldIdLst>
    <p:sldId id="256" r:id="rId2"/>
    <p:sldId id="257" r:id="rId3"/>
    <p:sldId id="258" r:id="rId4"/>
    <p:sldId id="264" r:id="rId5"/>
    <p:sldId id="265" r:id="rId6"/>
    <p:sldId id="259" r:id="rId7"/>
    <p:sldId id="268" r:id="rId8"/>
    <p:sldId id="267" r:id="rId9"/>
    <p:sldId id="270" r:id="rId10"/>
    <p:sldId id="269" r:id="rId11"/>
    <p:sldId id="262" r:id="rId12"/>
    <p:sldId id="271" r:id="rId13"/>
    <p:sldId id="266" r:id="rId14"/>
    <p:sldId id="272"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6170"/>
  </p:normalViewPr>
  <p:slideViewPr>
    <p:cSldViewPr snapToGrid="0">
      <p:cViewPr varScale="1">
        <p:scale>
          <a:sx n="122" d="100"/>
          <a:sy n="122" d="100"/>
        </p:scale>
        <p:origin x="11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8.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8.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F967E-0C26-4395-956F-300AD41FBF8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1F4CA4-FB6B-42EA-8B6A-A18FD74D6872}">
      <dgm:prSet/>
      <dgm:spPr/>
      <dgm:t>
        <a:bodyPr/>
        <a:lstStyle/>
        <a:p>
          <a:pPr>
            <a:lnSpc>
              <a:spcPct val="100000"/>
            </a:lnSpc>
          </a:pPr>
          <a:r>
            <a:rPr lang="en-US" b="0" i="0" dirty="0"/>
            <a:t>In this endeavor, we set out on a quest to harness the power of data science methodologies in order to construct resilient models for predicting the purchase price of pre-owned vehicles.</a:t>
          </a:r>
          <a:endParaRPr lang="en-US" dirty="0"/>
        </a:p>
      </dgm:t>
    </dgm:pt>
    <dgm:pt modelId="{6EEAD8DA-B764-4A35-912D-5B6C405215EF}" type="parTrans" cxnId="{029BD23F-EB36-42CC-B02D-24CE167F13CE}">
      <dgm:prSet/>
      <dgm:spPr/>
      <dgm:t>
        <a:bodyPr/>
        <a:lstStyle/>
        <a:p>
          <a:endParaRPr lang="en-US"/>
        </a:p>
      </dgm:t>
    </dgm:pt>
    <dgm:pt modelId="{91665BAE-F3C4-4496-8F7B-4BDF9A8B258C}" type="sibTrans" cxnId="{029BD23F-EB36-42CC-B02D-24CE167F13CE}">
      <dgm:prSet/>
      <dgm:spPr/>
      <dgm:t>
        <a:bodyPr/>
        <a:lstStyle/>
        <a:p>
          <a:endParaRPr lang="en-US"/>
        </a:p>
      </dgm:t>
    </dgm:pt>
    <dgm:pt modelId="{31FB5E77-D915-4DAC-81CD-C3ECD2056B30}">
      <dgm:prSet/>
      <dgm:spPr/>
      <dgm:t>
        <a:bodyPr/>
        <a:lstStyle/>
        <a:p>
          <a:pPr algn="l">
            <a:lnSpc>
              <a:spcPct val="100000"/>
            </a:lnSpc>
          </a:pPr>
          <a:r>
            <a:rPr lang="en-US" b="0" i="0" dirty="0"/>
            <a:t>This project leverages historical used car price data and advanced machine learning algorithms to gain previously elusive insights into the complex world of used car pricing, providing a better prices.</a:t>
          </a:r>
          <a:endParaRPr lang="en-US" dirty="0"/>
        </a:p>
      </dgm:t>
    </dgm:pt>
    <dgm:pt modelId="{75ED3CA0-3524-4E1C-94B6-4B776EF6AB38}" type="parTrans" cxnId="{FD575648-49F3-43A4-958D-5376CB8AFCDC}">
      <dgm:prSet/>
      <dgm:spPr/>
      <dgm:t>
        <a:bodyPr/>
        <a:lstStyle/>
        <a:p>
          <a:endParaRPr lang="en-US"/>
        </a:p>
      </dgm:t>
    </dgm:pt>
    <dgm:pt modelId="{4E6F305D-0084-4B8C-AADF-20C88A57CB85}" type="sibTrans" cxnId="{FD575648-49F3-43A4-958D-5376CB8AFCDC}">
      <dgm:prSet/>
      <dgm:spPr/>
      <dgm:t>
        <a:bodyPr/>
        <a:lstStyle/>
        <a:p>
          <a:endParaRPr lang="en-US"/>
        </a:p>
      </dgm:t>
    </dgm:pt>
    <dgm:pt modelId="{8CDE3556-877C-4398-9352-255358E0C50E}" type="pres">
      <dgm:prSet presAssocID="{253F967E-0C26-4395-956F-300AD41FBF82}" presName="root" presStyleCnt="0">
        <dgm:presLayoutVars>
          <dgm:dir/>
          <dgm:resizeHandles val="exact"/>
        </dgm:presLayoutVars>
      </dgm:prSet>
      <dgm:spPr/>
    </dgm:pt>
    <dgm:pt modelId="{996471E6-480E-4080-9E93-69603ED75597}" type="pres">
      <dgm:prSet presAssocID="{FF1F4CA4-FB6B-42EA-8B6A-A18FD74D6872}" presName="compNode" presStyleCnt="0"/>
      <dgm:spPr/>
    </dgm:pt>
    <dgm:pt modelId="{D71D6F0E-942A-4729-98C8-805D75A7D45F}" type="pres">
      <dgm:prSet presAssocID="{FF1F4CA4-FB6B-42EA-8B6A-A18FD74D6872}" presName="bgRect" presStyleLbl="bgShp" presStyleIdx="0" presStyleCnt="2"/>
      <dgm:spPr/>
    </dgm:pt>
    <dgm:pt modelId="{65F20AD9-7865-4A34-9CD3-E07DD379AC02}" type="pres">
      <dgm:prSet presAssocID="{FF1F4CA4-FB6B-42EA-8B6A-A18FD74D68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264D0E91-4153-4F7D-A802-DA73DE6A6127}" type="pres">
      <dgm:prSet presAssocID="{FF1F4CA4-FB6B-42EA-8B6A-A18FD74D6872}" presName="spaceRect" presStyleCnt="0"/>
      <dgm:spPr/>
    </dgm:pt>
    <dgm:pt modelId="{8EADBB00-49FB-47A1-B6C8-521FD4C4778C}" type="pres">
      <dgm:prSet presAssocID="{FF1F4CA4-FB6B-42EA-8B6A-A18FD74D6872}" presName="parTx" presStyleLbl="revTx" presStyleIdx="0" presStyleCnt="2">
        <dgm:presLayoutVars>
          <dgm:chMax val="0"/>
          <dgm:chPref val="0"/>
        </dgm:presLayoutVars>
      </dgm:prSet>
      <dgm:spPr/>
    </dgm:pt>
    <dgm:pt modelId="{D6DB031D-0533-4553-947E-5C683319FE07}" type="pres">
      <dgm:prSet presAssocID="{91665BAE-F3C4-4496-8F7B-4BDF9A8B258C}" presName="sibTrans" presStyleCnt="0"/>
      <dgm:spPr/>
    </dgm:pt>
    <dgm:pt modelId="{F1195957-7F96-4D28-847E-F1F18C860115}" type="pres">
      <dgm:prSet presAssocID="{31FB5E77-D915-4DAC-81CD-C3ECD2056B30}" presName="compNode" presStyleCnt="0"/>
      <dgm:spPr/>
    </dgm:pt>
    <dgm:pt modelId="{D884422A-CA9D-42BF-B30B-59DE7155C924}" type="pres">
      <dgm:prSet presAssocID="{31FB5E77-D915-4DAC-81CD-C3ECD2056B30}" presName="bgRect" presStyleLbl="bgShp" presStyleIdx="1" presStyleCnt="2"/>
      <dgm:spPr/>
    </dgm:pt>
    <dgm:pt modelId="{1D059325-DEE4-4D05-A47E-4538338A9B1B}" type="pres">
      <dgm:prSet presAssocID="{31FB5E77-D915-4DAC-81CD-C3ECD2056B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4F5E0943-79F1-47D3-9998-F10C85798AED}" type="pres">
      <dgm:prSet presAssocID="{31FB5E77-D915-4DAC-81CD-C3ECD2056B30}" presName="spaceRect" presStyleCnt="0"/>
      <dgm:spPr/>
    </dgm:pt>
    <dgm:pt modelId="{F7CAADC4-1889-4028-9B56-4F9C7EA9F122}" type="pres">
      <dgm:prSet presAssocID="{31FB5E77-D915-4DAC-81CD-C3ECD2056B30}" presName="parTx" presStyleLbl="revTx" presStyleIdx="1" presStyleCnt="2">
        <dgm:presLayoutVars>
          <dgm:chMax val="0"/>
          <dgm:chPref val="0"/>
        </dgm:presLayoutVars>
      </dgm:prSet>
      <dgm:spPr/>
    </dgm:pt>
  </dgm:ptLst>
  <dgm:cxnLst>
    <dgm:cxn modelId="{029BD23F-EB36-42CC-B02D-24CE167F13CE}" srcId="{253F967E-0C26-4395-956F-300AD41FBF82}" destId="{FF1F4CA4-FB6B-42EA-8B6A-A18FD74D6872}" srcOrd="0" destOrd="0" parTransId="{6EEAD8DA-B764-4A35-912D-5B6C405215EF}" sibTransId="{91665BAE-F3C4-4496-8F7B-4BDF9A8B258C}"/>
    <dgm:cxn modelId="{E774BE5D-750F-4567-B354-D62420424CAD}" type="presOf" srcId="{253F967E-0C26-4395-956F-300AD41FBF82}" destId="{8CDE3556-877C-4398-9352-255358E0C50E}" srcOrd="0" destOrd="0" presId="urn:microsoft.com/office/officeart/2018/2/layout/IconVerticalSolidList"/>
    <dgm:cxn modelId="{FD575648-49F3-43A4-958D-5376CB8AFCDC}" srcId="{253F967E-0C26-4395-956F-300AD41FBF82}" destId="{31FB5E77-D915-4DAC-81CD-C3ECD2056B30}" srcOrd="1" destOrd="0" parTransId="{75ED3CA0-3524-4E1C-94B6-4B776EF6AB38}" sibTransId="{4E6F305D-0084-4B8C-AADF-20C88A57CB85}"/>
    <dgm:cxn modelId="{9D914C7C-B659-4CB0-BDF7-5B58B1D9D483}" type="presOf" srcId="{31FB5E77-D915-4DAC-81CD-C3ECD2056B30}" destId="{F7CAADC4-1889-4028-9B56-4F9C7EA9F122}" srcOrd="0" destOrd="0" presId="urn:microsoft.com/office/officeart/2018/2/layout/IconVerticalSolidList"/>
    <dgm:cxn modelId="{7A78AEB0-65DC-41BA-A4F8-2A3E7972C57E}" type="presOf" srcId="{FF1F4CA4-FB6B-42EA-8B6A-A18FD74D6872}" destId="{8EADBB00-49FB-47A1-B6C8-521FD4C4778C}" srcOrd="0" destOrd="0" presId="urn:microsoft.com/office/officeart/2018/2/layout/IconVerticalSolidList"/>
    <dgm:cxn modelId="{7665BEE1-B29C-4AC8-9AEC-C7FF1D1B5661}" type="presParOf" srcId="{8CDE3556-877C-4398-9352-255358E0C50E}" destId="{996471E6-480E-4080-9E93-69603ED75597}" srcOrd="0" destOrd="0" presId="urn:microsoft.com/office/officeart/2018/2/layout/IconVerticalSolidList"/>
    <dgm:cxn modelId="{D995233E-35B1-494D-AE29-BEDD420C813A}" type="presParOf" srcId="{996471E6-480E-4080-9E93-69603ED75597}" destId="{D71D6F0E-942A-4729-98C8-805D75A7D45F}" srcOrd="0" destOrd="0" presId="urn:microsoft.com/office/officeart/2018/2/layout/IconVerticalSolidList"/>
    <dgm:cxn modelId="{C1CC7F85-7B92-4FB1-B9C0-B235176B29E6}" type="presParOf" srcId="{996471E6-480E-4080-9E93-69603ED75597}" destId="{65F20AD9-7865-4A34-9CD3-E07DD379AC02}" srcOrd="1" destOrd="0" presId="urn:microsoft.com/office/officeart/2018/2/layout/IconVerticalSolidList"/>
    <dgm:cxn modelId="{7F26A21A-F606-48A1-9949-B886354E377E}" type="presParOf" srcId="{996471E6-480E-4080-9E93-69603ED75597}" destId="{264D0E91-4153-4F7D-A802-DA73DE6A6127}" srcOrd="2" destOrd="0" presId="urn:microsoft.com/office/officeart/2018/2/layout/IconVerticalSolidList"/>
    <dgm:cxn modelId="{792422C0-FE6A-4179-A0CC-88494981BFBF}" type="presParOf" srcId="{996471E6-480E-4080-9E93-69603ED75597}" destId="{8EADBB00-49FB-47A1-B6C8-521FD4C4778C}" srcOrd="3" destOrd="0" presId="urn:microsoft.com/office/officeart/2018/2/layout/IconVerticalSolidList"/>
    <dgm:cxn modelId="{B8E3723E-D83E-4E02-8E1D-203DB6167A08}" type="presParOf" srcId="{8CDE3556-877C-4398-9352-255358E0C50E}" destId="{D6DB031D-0533-4553-947E-5C683319FE07}" srcOrd="1" destOrd="0" presId="urn:microsoft.com/office/officeart/2018/2/layout/IconVerticalSolidList"/>
    <dgm:cxn modelId="{7B2721D1-539F-49B6-8CF0-29EC07CEACF0}" type="presParOf" srcId="{8CDE3556-877C-4398-9352-255358E0C50E}" destId="{F1195957-7F96-4D28-847E-F1F18C860115}" srcOrd="2" destOrd="0" presId="urn:microsoft.com/office/officeart/2018/2/layout/IconVerticalSolidList"/>
    <dgm:cxn modelId="{E116CE31-8663-4A0C-97AF-EEB7427A776C}" type="presParOf" srcId="{F1195957-7F96-4D28-847E-F1F18C860115}" destId="{D884422A-CA9D-42BF-B30B-59DE7155C924}" srcOrd="0" destOrd="0" presId="urn:microsoft.com/office/officeart/2018/2/layout/IconVerticalSolidList"/>
    <dgm:cxn modelId="{8C335867-72C2-4389-AAD0-C4D3FC1F0A5F}" type="presParOf" srcId="{F1195957-7F96-4D28-847E-F1F18C860115}" destId="{1D059325-DEE4-4D05-A47E-4538338A9B1B}" srcOrd="1" destOrd="0" presId="urn:microsoft.com/office/officeart/2018/2/layout/IconVerticalSolidList"/>
    <dgm:cxn modelId="{7F116D32-0A7B-42B3-B82E-01C1FDB52B42}" type="presParOf" srcId="{F1195957-7F96-4D28-847E-F1F18C860115}" destId="{4F5E0943-79F1-47D3-9998-F10C85798AED}" srcOrd="2" destOrd="0" presId="urn:microsoft.com/office/officeart/2018/2/layout/IconVerticalSolidList"/>
    <dgm:cxn modelId="{84403181-F47D-441F-8BAE-DF176A953D61}" type="presParOf" srcId="{F1195957-7F96-4D28-847E-F1F18C860115}" destId="{F7CAADC4-1889-4028-9B56-4F9C7EA9F1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785E89-54F4-4FC4-8EAF-46AD520E6B1F}"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1F7D361E-010A-47BA-85E4-C01D81331800}">
      <dgm:prSet/>
      <dgm:spPr/>
      <dgm:t>
        <a:bodyPr/>
        <a:lstStyle/>
        <a:p>
          <a:r>
            <a:rPr lang="en-US" dirty="0"/>
            <a:t>Getting a better deal while purchasing a used car is a critical problem that looms large over the automotive market.</a:t>
          </a:r>
        </a:p>
      </dgm:t>
    </dgm:pt>
    <dgm:pt modelId="{D372E64D-B624-49BA-ACFF-84B16E660109}" type="parTrans" cxnId="{403AFE58-64AA-4C0D-9586-135CFC604301}">
      <dgm:prSet/>
      <dgm:spPr/>
      <dgm:t>
        <a:bodyPr/>
        <a:lstStyle/>
        <a:p>
          <a:endParaRPr lang="en-US"/>
        </a:p>
      </dgm:t>
    </dgm:pt>
    <dgm:pt modelId="{FB9FE336-8E95-4293-8D5C-330F057D7B17}" type="sibTrans" cxnId="{403AFE58-64AA-4C0D-9586-135CFC604301}">
      <dgm:prSet/>
      <dgm:spPr/>
      <dgm:t>
        <a:bodyPr/>
        <a:lstStyle/>
        <a:p>
          <a:endParaRPr lang="en-US"/>
        </a:p>
      </dgm:t>
    </dgm:pt>
    <dgm:pt modelId="{116B9F79-DA74-4720-A10A-4FF55CCC25CF}">
      <dgm:prSet/>
      <dgm:spPr/>
      <dgm:t>
        <a:bodyPr/>
        <a:lstStyle/>
        <a:p>
          <a:r>
            <a:rPr lang="en-US" b="0" i="0" dirty="0"/>
            <a:t>The objective of this project is to utilize data science methodologies to enhance used car price prediction which involves usage of historical data, machine learning algorithms, helping the creation of robust models to aid in achieving the optimal price for a given used car.</a:t>
          </a:r>
          <a:endParaRPr lang="en-US" dirty="0"/>
        </a:p>
      </dgm:t>
    </dgm:pt>
    <dgm:pt modelId="{CA327E0A-576B-43E1-9855-560860FC901C}" type="parTrans" cxnId="{6CF1B852-4662-4FE2-AECE-D333A01A1D47}">
      <dgm:prSet/>
      <dgm:spPr/>
      <dgm:t>
        <a:bodyPr/>
        <a:lstStyle/>
        <a:p>
          <a:endParaRPr lang="en-US"/>
        </a:p>
      </dgm:t>
    </dgm:pt>
    <dgm:pt modelId="{E2F92C65-14D8-4E6E-A4BF-58011E109213}" type="sibTrans" cxnId="{6CF1B852-4662-4FE2-AECE-D333A01A1D47}">
      <dgm:prSet/>
      <dgm:spPr/>
      <dgm:t>
        <a:bodyPr/>
        <a:lstStyle/>
        <a:p>
          <a:endParaRPr lang="en-US"/>
        </a:p>
      </dgm:t>
    </dgm:pt>
    <dgm:pt modelId="{FE4D911A-5CAA-4DAA-A0C6-F21C761FCA92}" type="pres">
      <dgm:prSet presAssocID="{19785E89-54F4-4FC4-8EAF-46AD520E6B1F}" presName="Name0" presStyleCnt="0">
        <dgm:presLayoutVars>
          <dgm:dir/>
          <dgm:animLvl val="lvl"/>
          <dgm:resizeHandles val="exact"/>
        </dgm:presLayoutVars>
      </dgm:prSet>
      <dgm:spPr/>
    </dgm:pt>
    <dgm:pt modelId="{48E33A8E-1140-4DAA-8738-5C352E030079}" type="pres">
      <dgm:prSet presAssocID="{116B9F79-DA74-4720-A10A-4FF55CCC25CF}" presName="boxAndChildren" presStyleCnt="0"/>
      <dgm:spPr/>
    </dgm:pt>
    <dgm:pt modelId="{483C4207-10DD-4A9C-B331-C5601132BAC0}" type="pres">
      <dgm:prSet presAssocID="{116B9F79-DA74-4720-A10A-4FF55CCC25CF}" presName="parentTextBox" presStyleLbl="node1" presStyleIdx="0" presStyleCnt="2"/>
      <dgm:spPr/>
    </dgm:pt>
    <dgm:pt modelId="{241B0BB2-5A9D-4B88-A11E-E34CAE0CEF5C}" type="pres">
      <dgm:prSet presAssocID="{FB9FE336-8E95-4293-8D5C-330F057D7B17}" presName="sp" presStyleCnt="0"/>
      <dgm:spPr/>
    </dgm:pt>
    <dgm:pt modelId="{5D12ECF5-DAD2-4A96-9FEC-476F4A998206}" type="pres">
      <dgm:prSet presAssocID="{1F7D361E-010A-47BA-85E4-C01D81331800}" presName="arrowAndChildren" presStyleCnt="0"/>
      <dgm:spPr/>
    </dgm:pt>
    <dgm:pt modelId="{2C456BC0-0DAC-44CB-BF11-3D9763775A20}" type="pres">
      <dgm:prSet presAssocID="{1F7D361E-010A-47BA-85E4-C01D81331800}" presName="parentTextArrow" presStyleLbl="node1" presStyleIdx="1" presStyleCnt="2"/>
      <dgm:spPr/>
    </dgm:pt>
  </dgm:ptLst>
  <dgm:cxnLst>
    <dgm:cxn modelId="{2BCA3638-27B2-454D-A70E-DAA734A429EF}" type="presOf" srcId="{1F7D361E-010A-47BA-85E4-C01D81331800}" destId="{2C456BC0-0DAC-44CB-BF11-3D9763775A20}" srcOrd="0" destOrd="0" presId="urn:microsoft.com/office/officeart/2005/8/layout/process4"/>
    <dgm:cxn modelId="{35F2AC4B-7E36-4802-A20D-CFF57FA2AE01}" type="presOf" srcId="{19785E89-54F4-4FC4-8EAF-46AD520E6B1F}" destId="{FE4D911A-5CAA-4DAA-A0C6-F21C761FCA92}" srcOrd="0" destOrd="0" presId="urn:microsoft.com/office/officeart/2005/8/layout/process4"/>
    <dgm:cxn modelId="{6CF1B852-4662-4FE2-AECE-D333A01A1D47}" srcId="{19785E89-54F4-4FC4-8EAF-46AD520E6B1F}" destId="{116B9F79-DA74-4720-A10A-4FF55CCC25CF}" srcOrd="1" destOrd="0" parTransId="{CA327E0A-576B-43E1-9855-560860FC901C}" sibTransId="{E2F92C65-14D8-4E6E-A4BF-58011E109213}"/>
    <dgm:cxn modelId="{403AFE58-64AA-4C0D-9586-135CFC604301}" srcId="{19785E89-54F4-4FC4-8EAF-46AD520E6B1F}" destId="{1F7D361E-010A-47BA-85E4-C01D81331800}" srcOrd="0" destOrd="0" parTransId="{D372E64D-B624-49BA-ACFF-84B16E660109}" sibTransId="{FB9FE336-8E95-4293-8D5C-330F057D7B17}"/>
    <dgm:cxn modelId="{DAEE3CDA-7D37-4D0F-AA65-A68DBBA274A4}" type="presOf" srcId="{116B9F79-DA74-4720-A10A-4FF55CCC25CF}" destId="{483C4207-10DD-4A9C-B331-C5601132BAC0}" srcOrd="0" destOrd="0" presId="urn:microsoft.com/office/officeart/2005/8/layout/process4"/>
    <dgm:cxn modelId="{BB74DF91-16BB-4576-A268-A918B9A0ACFF}" type="presParOf" srcId="{FE4D911A-5CAA-4DAA-A0C6-F21C761FCA92}" destId="{48E33A8E-1140-4DAA-8738-5C352E030079}" srcOrd="0" destOrd="0" presId="urn:microsoft.com/office/officeart/2005/8/layout/process4"/>
    <dgm:cxn modelId="{B333230B-1B8C-436D-8CD6-D6EBCE3EDEFE}" type="presParOf" srcId="{48E33A8E-1140-4DAA-8738-5C352E030079}" destId="{483C4207-10DD-4A9C-B331-C5601132BAC0}" srcOrd="0" destOrd="0" presId="urn:microsoft.com/office/officeart/2005/8/layout/process4"/>
    <dgm:cxn modelId="{777358F9-83D7-49FE-AFEB-7FA8A5F3635C}" type="presParOf" srcId="{FE4D911A-5CAA-4DAA-A0C6-F21C761FCA92}" destId="{241B0BB2-5A9D-4B88-A11E-E34CAE0CEF5C}" srcOrd="1" destOrd="0" presId="urn:microsoft.com/office/officeart/2005/8/layout/process4"/>
    <dgm:cxn modelId="{A60389A4-C4BB-433A-B3ED-6F3FDC060BDF}" type="presParOf" srcId="{FE4D911A-5CAA-4DAA-A0C6-F21C761FCA92}" destId="{5D12ECF5-DAD2-4A96-9FEC-476F4A998206}" srcOrd="2" destOrd="0" presId="urn:microsoft.com/office/officeart/2005/8/layout/process4"/>
    <dgm:cxn modelId="{56E473BE-8C13-4304-92BF-4A091994F760}" type="presParOf" srcId="{5D12ECF5-DAD2-4A96-9FEC-476F4A998206}" destId="{2C456BC0-0DAC-44CB-BF11-3D9763775A2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765BBD-C8F4-4E2A-9CC5-DF312A5B2EA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C55FED0-2DCB-41E9-A73F-9A61ED121C8C}">
      <dgm:prSet/>
      <dgm:spPr/>
      <dgm:t>
        <a:bodyPr/>
        <a:lstStyle/>
        <a:p>
          <a:r>
            <a:rPr lang="en-US" dirty="0"/>
            <a:t>Data is extracted from Car 24 (sourced from Kaggle), a prominent online marketplace for used cars, renowned for its wealth of data.</a:t>
          </a:r>
        </a:p>
      </dgm:t>
    </dgm:pt>
    <dgm:pt modelId="{08F4CC84-490F-46AE-A6A5-067113D6CC27}" type="parTrans" cxnId="{CE2F18FC-EE8C-437D-9563-6A79A9783DD2}">
      <dgm:prSet/>
      <dgm:spPr/>
      <dgm:t>
        <a:bodyPr/>
        <a:lstStyle/>
        <a:p>
          <a:endParaRPr lang="en-US"/>
        </a:p>
      </dgm:t>
    </dgm:pt>
    <dgm:pt modelId="{9FC39CAA-754C-4808-A0DD-E253A288C6EE}" type="sibTrans" cxnId="{CE2F18FC-EE8C-437D-9563-6A79A9783DD2}">
      <dgm:prSet/>
      <dgm:spPr/>
      <dgm:t>
        <a:bodyPr/>
        <a:lstStyle/>
        <a:p>
          <a:endParaRPr lang="en-US"/>
        </a:p>
      </dgm:t>
    </dgm:pt>
    <dgm:pt modelId="{CC911181-E578-411A-8EA9-529FCE435DF4}">
      <dgm:prSet/>
      <dgm:spPr/>
      <dgm:t>
        <a:bodyPr/>
        <a:lstStyle/>
        <a:p>
          <a:r>
            <a:rPr lang="en-US" b="0" i="0"/>
            <a:t>Preprocessing is undertaken, which involves addressing missing data, handling outliers, and standardizing the data which provides a robust dataset.</a:t>
          </a:r>
          <a:endParaRPr lang="en-US" dirty="0"/>
        </a:p>
      </dgm:t>
    </dgm:pt>
    <dgm:pt modelId="{00914E88-B838-4A87-BEFD-007521A15078}" type="parTrans" cxnId="{328EF5E8-D1D4-45AA-9E78-C9EE7BF46090}">
      <dgm:prSet/>
      <dgm:spPr/>
      <dgm:t>
        <a:bodyPr/>
        <a:lstStyle/>
        <a:p>
          <a:endParaRPr lang="en-US"/>
        </a:p>
      </dgm:t>
    </dgm:pt>
    <dgm:pt modelId="{F4A920FF-92F9-43D2-8E4D-F8094F82C1C3}" type="sibTrans" cxnId="{328EF5E8-D1D4-45AA-9E78-C9EE7BF46090}">
      <dgm:prSet/>
      <dgm:spPr/>
      <dgm:t>
        <a:bodyPr/>
        <a:lstStyle/>
        <a:p>
          <a:endParaRPr lang="en-US"/>
        </a:p>
      </dgm:t>
    </dgm:pt>
    <dgm:pt modelId="{A7C2AB24-B1C6-449E-A2D2-FA0D8782C90F}" type="pres">
      <dgm:prSet presAssocID="{D7765BBD-C8F4-4E2A-9CC5-DF312A5B2EAF}" presName="linear" presStyleCnt="0">
        <dgm:presLayoutVars>
          <dgm:animLvl val="lvl"/>
          <dgm:resizeHandles val="exact"/>
        </dgm:presLayoutVars>
      </dgm:prSet>
      <dgm:spPr/>
    </dgm:pt>
    <dgm:pt modelId="{882850CC-B307-4639-903F-5B847F26D58D}" type="pres">
      <dgm:prSet presAssocID="{9C55FED0-2DCB-41E9-A73F-9A61ED121C8C}" presName="parentText" presStyleLbl="node1" presStyleIdx="0" presStyleCnt="2">
        <dgm:presLayoutVars>
          <dgm:chMax val="0"/>
          <dgm:bulletEnabled val="1"/>
        </dgm:presLayoutVars>
      </dgm:prSet>
      <dgm:spPr/>
    </dgm:pt>
    <dgm:pt modelId="{C695959A-8F71-4D63-8AC8-BB50BF293EA1}" type="pres">
      <dgm:prSet presAssocID="{9FC39CAA-754C-4808-A0DD-E253A288C6EE}" presName="spacer" presStyleCnt="0"/>
      <dgm:spPr/>
    </dgm:pt>
    <dgm:pt modelId="{2BA2F1E5-5115-435B-983B-561DC8DBC093}" type="pres">
      <dgm:prSet presAssocID="{CC911181-E578-411A-8EA9-529FCE435DF4}" presName="parentText" presStyleLbl="node1" presStyleIdx="1" presStyleCnt="2">
        <dgm:presLayoutVars>
          <dgm:chMax val="0"/>
          <dgm:bulletEnabled val="1"/>
        </dgm:presLayoutVars>
      </dgm:prSet>
      <dgm:spPr/>
    </dgm:pt>
  </dgm:ptLst>
  <dgm:cxnLst>
    <dgm:cxn modelId="{9ECB771A-DECE-4AC9-AA69-ED7D387DE090}" type="presOf" srcId="{9C55FED0-2DCB-41E9-A73F-9A61ED121C8C}" destId="{882850CC-B307-4639-903F-5B847F26D58D}" srcOrd="0" destOrd="0" presId="urn:microsoft.com/office/officeart/2005/8/layout/vList2"/>
    <dgm:cxn modelId="{1759EE3A-E397-434B-9388-D05173EDD1BA}" type="presOf" srcId="{D7765BBD-C8F4-4E2A-9CC5-DF312A5B2EAF}" destId="{A7C2AB24-B1C6-449E-A2D2-FA0D8782C90F}" srcOrd="0" destOrd="0" presId="urn:microsoft.com/office/officeart/2005/8/layout/vList2"/>
    <dgm:cxn modelId="{07AAD57C-BAC5-4E25-AEF8-458C1AFBC1FA}" type="presOf" srcId="{CC911181-E578-411A-8EA9-529FCE435DF4}" destId="{2BA2F1E5-5115-435B-983B-561DC8DBC093}" srcOrd="0" destOrd="0" presId="urn:microsoft.com/office/officeart/2005/8/layout/vList2"/>
    <dgm:cxn modelId="{328EF5E8-D1D4-45AA-9E78-C9EE7BF46090}" srcId="{D7765BBD-C8F4-4E2A-9CC5-DF312A5B2EAF}" destId="{CC911181-E578-411A-8EA9-529FCE435DF4}" srcOrd="1" destOrd="0" parTransId="{00914E88-B838-4A87-BEFD-007521A15078}" sibTransId="{F4A920FF-92F9-43D2-8E4D-F8094F82C1C3}"/>
    <dgm:cxn modelId="{CE2F18FC-EE8C-437D-9563-6A79A9783DD2}" srcId="{D7765BBD-C8F4-4E2A-9CC5-DF312A5B2EAF}" destId="{9C55FED0-2DCB-41E9-A73F-9A61ED121C8C}" srcOrd="0" destOrd="0" parTransId="{08F4CC84-490F-46AE-A6A5-067113D6CC27}" sibTransId="{9FC39CAA-754C-4808-A0DD-E253A288C6EE}"/>
    <dgm:cxn modelId="{41B925D9-0EB7-4C87-BBAF-23CD05FCC3CD}" type="presParOf" srcId="{A7C2AB24-B1C6-449E-A2D2-FA0D8782C90F}" destId="{882850CC-B307-4639-903F-5B847F26D58D}" srcOrd="0" destOrd="0" presId="urn:microsoft.com/office/officeart/2005/8/layout/vList2"/>
    <dgm:cxn modelId="{0FA54E85-2F96-4614-9B01-378225EE8DFA}" type="presParOf" srcId="{A7C2AB24-B1C6-449E-A2D2-FA0D8782C90F}" destId="{C695959A-8F71-4D63-8AC8-BB50BF293EA1}" srcOrd="1" destOrd="0" presId="urn:microsoft.com/office/officeart/2005/8/layout/vList2"/>
    <dgm:cxn modelId="{71D3262E-22CD-4455-8EED-3A3B5D651D1A}" type="presParOf" srcId="{A7C2AB24-B1C6-449E-A2D2-FA0D8782C90F}" destId="{2BA2F1E5-5115-435B-983B-561DC8DBC09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C5E495-C6A8-4539-8573-EAEFBB846788}" type="doc">
      <dgm:prSet loTypeId="urn:microsoft.com/office/officeart/2005/8/layout/arrow5" loCatId="relationship" qsTypeId="urn:microsoft.com/office/officeart/2005/8/quickstyle/simple1" qsCatId="simple" csTypeId="urn:microsoft.com/office/officeart/2005/8/colors/accent2_2" csCatId="accent2"/>
      <dgm:spPr/>
      <dgm:t>
        <a:bodyPr/>
        <a:lstStyle/>
        <a:p>
          <a:endParaRPr lang="en-US"/>
        </a:p>
      </dgm:t>
    </dgm:pt>
    <dgm:pt modelId="{4A3CAD40-0B31-4931-A4AC-79A9002A2C57}">
      <dgm:prSet/>
      <dgm:spPr/>
      <dgm:t>
        <a:bodyPr/>
        <a:lstStyle/>
        <a:p>
          <a:r>
            <a:rPr lang="en-US"/>
            <a:t>Linear Regression</a:t>
          </a:r>
        </a:p>
      </dgm:t>
    </dgm:pt>
    <dgm:pt modelId="{08AF5DB6-439C-4ED2-A534-56019394BE9F}" type="parTrans" cxnId="{17E463A9-49C8-4499-AFBF-BAB3C5B33124}">
      <dgm:prSet/>
      <dgm:spPr/>
      <dgm:t>
        <a:bodyPr/>
        <a:lstStyle/>
        <a:p>
          <a:endParaRPr lang="en-US"/>
        </a:p>
      </dgm:t>
    </dgm:pt>
    <dgm:pt modelId="{9DE86602-2B27-42B0-B142-7C94B0E62A3F}" type="sibTrans" cxnId="{17E463A9-49C8-4499-AFBF-BAB3C5B33124}">
      <dgm:prSet/>
      <dgm:spPr/>
      <dgm:t>
        <a:bodyPr/>
        <a:lstStyle/>
        <a:p>
          <a:endParaRPr lang="en-US"/>
        </a:p>
      </dgm:t>
    </dgm:pt>
    <dgm:pt modelId="{F355E1AF-BF2C-4478-9656-5ABAE9B6121E}">
      <dgm:prSet/>
      <dgm:spPr/>
      <dgm:t>
        <a:bodyPr/>
        <a:lstStyle/>
        <a:p>
          <a:r>
            <a:rPr lang="en-US"/>
            <a:t>SVM</a:t>
          </a:r>
        </a:p>
      </dgm:t>
    </dgm:pt>
    <dgm:pt modelId="{0F786B59-A818-4BAB-9F0E-354B2E4D1F6E}" type="parTrans" cxnId="{34606203-D05F-444F-8F27-DAD32DD8EBEA}">
      <dgm:prSet/>
      <dgm:spPr/>
      <dgm:t>
        <a:bodyPr/>
        <a:lstStyle/>
        <a:p>
          <a:endParaRPr lang="en-US"/>
        </a:p>
      </dgm:t>
    </dgm:pt>
    <dgm:pt modelId="{5D2A0D4E-6CD7-4182-8021-2E5D88F097B4}" type="sibTrans" cxnId="{34606203-D05F-444F-8F27-DAD32DD8EBEA}">
      <dgm:prSet/>
      <dgm:spPr/>
      <dgm:t>
        <a:bodyPr/>
        <a:lstStyle/>
        <a:p>
          <a:endParaRPr lang="en-US"/>
        </a:p>
      </dgm:t>
    </dgm:pt>
    <dgm:pt modelId="{42C4CCE4-8F3B-4ED9-96B1-CF2368A25162}">
      <dgm:prSet/>
      <dgm:spPr/>
      <dgm:t>
        <a:bodyPr/>
        <a:lstStyle/>
        <a:p>
          <a:r>
            <a:rPr lang="en-US"/>
            <a:t>Random Forest</a:t>
          </a:r>
        </a:p>
      </dgm:t>
    </dgm:pt>
    <dgm:pt modelId="{F4DB63F0-960C-46D8-A692-1F3CBA46B4B2}" type="parTrans" cxnId="{4B734F84-C0B2-4701-AD60-C38EFE59BD6A}">
      <dgm:prSet/>
      <dgm:spPr/>
      <dgm:t>
        <a:bodyPr/>
        <a:lstStyle/>
        <a:p>
          <a:endParaRPr lang="en-US"/>
        </a:p>
      </dgm:t>
    </dgm:pt>
    <dgm:pt modelId="{586486B9-4F4E-4168-92F5-BC13956C804C}" type="sibTrans" cxnId="{4B734F84-C0B2-4701-AD60-C38EFE59BD6A}">
      <dgm:prSet/>
      <dgm:spPr/>
      <dgm:t>
        <a:bodyPr/>
        <a:lstStyle/>
        <a:p>
          <a:endParaRPr lang="en-US"/>
        </a:p>
      </dgm:t>
    </dgm:pt>
    <dgm:pt modelId="{22F5E06B-6AB3-458A-86D5-BDB79D80F4CA}">
      <dgm:prSet/>
      <dgm:spPr/>
      <dgm:t>
        <a:bodyPr/>
        <a:lstStyle/>
        <a:p>
          <a:r>
            <a:rPr lang="en-US"/>
            <a:t>Decision Trees</a:t>
          </a:r>
        </a:p>
      </dgm:t>
    </dgm:pt>
    <dgm:pt modelId="{35D6B82C-C16B-485B-954E-32B098209C24}" type="parTrans" cxnId="{E53FFC50-AC0A-4949-BAD8-763E26FE9787}">
      <dgm:prSet/>
      <dgm:spPr/>
      <dgm:t>
        <a:bodyPr/>
        <a:lstStyle/>
        <a:p>
          <a:endParaRPr lang="en-US"/>
        </a:p>
      </dgm:t>
    </dgm:pt>
    <dgm:pt modelId="{AF92A078-ADF5-4864-8C2A-845C5409C975}" type="sibTrans" cxnId="{E53FFC50-AC0A-4949-BAD8-763E26FE9787}">
      <dgm:prSet/>
      <dgm:spPr/>
      <dgm:t>
        <a:bodyPr/>
        <a:lstStyle/>
        <a:p>
          <a:endParaRPr lang="en-US"/>
        </a:p>
      </dgm:t>
    </dgm:pt>
    <dgm:pt modelId="{49EFD2D3-FE87-4A75-9FDA-7734FFA81CC3}">
      <dgm:prSet/>
      <dgm:spPr/>
      <dgm:t>
        <a:bodyPr/>
        <a:lstStyle/>
        <a:p>
          <a:r>
            <a:rPr lang="en-US"/>
            <a:t>XGBoost</a:t>
          </a:r>
        </a:p>
      </dgm:t>
    </dgm:pt>
    <dgm:pt modelId="{24CA4EFC-FBF1-4FA1-9132-15FF6A5FE382}" type="parTrans" cxnId="{709014C7-64C2-4F3A-BDEF-8872DCD65FFB}">
      <dgm:prSet/>
      <dgm:spPr/>
      <dgm:t>
        <a:bodyPr/>
        <a:lstStyle/>
        <a:p>
          <a:endParaRPr lang="en-US"/>
        </a:p>
      </dgm:t>
    </dgm:pt>
    <dgm:pt modelId="{DDCAE316-B288-487E-BD5A-F7876511D2EE}" type="sibTrans" cxnId="{709014C7-64C2-4F3A-BDEF-8872DCD65FFB}">
      <dgm:prSet/>
      <dgm:spPr/>
      <dgm:t>
        <a:bodyPr/>
        <a:lstStyle/>
        <a:p>
          <a:endParaRPr lang="en-US"/>
        </a:p>
      </dgm:t>
    </dgm:pt>
    <dgm:pt modelId="{2F434860-4C6A-45E3-8B25-E7F722BDC9A4}" type="pres">
      <dgm:prSet presAssocID="{6CC5E495-C6A8-4539-8573-EAEFBB846788}" presName="diagram" presStyleCnt="0">
        <dgm:presLayoutVars>
          <dgm:dir/>
          <dgm:resizeHandles val="exact"/>
        </dgm:presLayoutVars>
      </dgm:prSet>
      <dgm:spPr/>
    </dgm:pt>
    <dgm:pt modelId="{56DC80E8-4158-455F-A2ED-AD9D34821AC1}" type="pres">
      <dgm:prSet presAssocID="{4A3CAD40-0B31-4931-A4AC-79A9002A2C57}" presName="arrow" presStyleLbl="node1" presStyleIdx="0" presStyleCnt="5">
        <dgm:presLayoutVars>
          <dgm:bulletEnabled val="1"/>
        </dgm:presLayoutVars>
      </dgm:prSet>
      <dgm:spPr/>
    </dgm:pt>
    <dgm:pt modelId="{3AF3573E-AFDE-4977-8BEA-2E290404F2C0}" type="pres">
      <dgm:prSet presAssocID="{F355E1AF-BF2C-4478-9656-5ABAE9B6121E}" presName="arrow" presStyleLbl="node1" presStyleIdx="1" presStyleCnt="5">
        <dgm:presLayoutVars>
          <dgm:bulletEnabled val="1"/>
        </dgm:presLayoutVars>
      </dgm:prSet>
      <dgm:spPr/>
    </dgm:pt>
    <dgm:pt modelId="{F6ACA5E7-2D66-42E4-B4AB-EE78C9A8FC11}" type="pres">
      <dgm:prSet presAssocID="{42C4CCE4-8F3B-4ED9-96B1-CF2368A25162}" presName="arrow" presStyleLbl="node1" presStyleIdx="2" presStyleCnt="5">
        <dgm:presLayoutVars>
          <dgm:bulletEnabled val="1"/>
        </dgm:presLayoutVars>
      </dgm:prSet>
      <dgm:spPr/>
    </dgm:pt>
    <dgm:pt modelId="{8BBB44E3-15FB-4BED-92E7-F5B6E8E45FBA}" type="pres">
      <dgm:prSet presAssocID="{22F5E06B-6AB3-458A-86D5-BDB79D80F4CA}" presName="arrow" presStyleLbl="node1" presStyleIdx="3" presStyleCnt="5">
        <dgm:presLayoutVars>
          <dgm:bulletEnabled val="1"/>
        </dgm:presLayoutVars>
      </dgm:prSet>
      <dgm:spPr/>
    </dgm:pt>
    <dgm:pt modelId="{97C7D652-9BBB-40FE-A252-1EA3BFEB65A9}" type="pres">
      <dgm:prSet presAssocID="{49EFD2D3-FE87-4A75-9FDA-7734FFA81CC3}" presName="arrow" presStyleLbl="node1" presStyleIdx="4" presStyleCnt="5">
        <dgm:presLayoutVars>
          <dgm:bulletEnabled val="1"/>
        </dgm:presLayoutVars>
      </dgm:prSet>
      <dgm:spPr/>
    </dgm:pt>
  </dgm:ptLst>
  <dgm:cxnLst>
    <dgm:cxn modelId="{34606203-D05F-444F-8F27-DAD32DD8EBEA}" srcId="{6CC5E495-C6A8-4539-8573-EAEFBB846788}" destId="{F355E1AF-BF2C-4478-9656-5ABAE9B6121E}" srcOrd="1" destOrd="0" parTransId="{0F786B59-A818-4BAB-9F0E-354B2E4D1F6E}" sibTransId="{5D2A0D4E-6CD7-4182-8021-2E5D88F097B4}"/>
    <dgm:cxn modelId="{AEC31724-4D85-4A0F-851A-7F063FEF5223}" type="presOf" srcId="{6CC5E495-C6A8-4539-8573-EAEFBB846788}" destId="{2F434860-4C6A-45E3-8B25-E7F722BDC9A4}" srcOrd="0" destOrd="0" presId="urn:microsoft.com/office/officeart/2005/8/layout/arrow5"/>
    <dgm:cxn modelId="{659F8948-B9B2-483C-83D6-4298A65EDBE8}" type="presOf" srcId="{49EFD2D3-FE87-4A75-9FDA-7734FFA81CC3}" destId="{97C7D652-9BBB-40FE-A252-1EA3BFEB65A9}" srcOrd="0" destOrd="0" presId="urn:microsoft.com/office/officeart/2005/8/layout/arrow5"/>
    <dgm:cxn modelId="{E53FFC50-AC0A-4949-BAD8-763E26FE9787}" srcId="{6CC5E495-C6A8-4539-8573-EAEFBB846788}" destId="{22F5E06B-6AB3-458A-86D5-BDB79D80F4CA}" srcOrd="3" destOrd="0" parTransId="{35D6B82C-C16B-485B-954E-32B098209C24}" sibTransId="{AF92A078-ADF5-4864-8C2A-845C5409C975}"/>
    <dgm:cxn modelId="{E878AA71-6480-4AEE-902A-3DC5D3B06103}" type="presOf" srcId="{F355E1AF-BF2C-4478-9656-5ABAE9B6121E}" destId="{3AF3573E-AFDE-4977-8BEA-2E290404F2C0}" srcOrd="0" destOrd="0" presId="urn:microsoft.com/office/officeart/2005/8/layout/arrow5"/>
    <dgm:cxn modelId="{C6EF9A57-0ACF-4407-9194-1DFF0FA851C4}" type="presOf" srcId="{42C4CCE4-8F3B-4ED9-96B1-CF2368A25162}" destId="{F6ACA5E7-2D66-42E4-B4AB-EE78C9A8FC11}" srcOrd="0" destOrd="0" presId="urn:microsoft.com/office/officeart/2005/8/layout/arrow5"/>
    <dgm:cxn modelId="{4B734F84-C0B2-4701-AD60-C38EFE59BD6A}" srcId="{6CC5E495-C6A8-4539-8573-EAEFBB846788}" destId="{42C4CCE4-8F3B-4ED9-96B1-CF2368A25162}" srcOrd="2" destOrd="0" parTransId="{F4DB63F0-960C-46D8-A692-1F3CBA46B4B2}" sibTransId="{586486B9-4F4E-4168-92F5-BC13956C804C}"/>
    <dgm:cxn modelId="{17E463A9-49C8-4499-AFBF-BAB3C5B33124}" srcId="{6CC5E495-C6A8-4539-8573-EAEFBB846788}" destId="{4A3CAD40-0B31-4931-A4AC-79A9002A2C57}" srcOrd="0" destOrd="0" parTransId="{08AF5DB6-439C-4ED2-A534-56019394BE9F}" sibTransId="{9DE86602-2B27-42B0-B142-7C94B0E62A3F}"/>
    <dgm:cxn modelId="{709014C7-64C2-4F3A-BDEF-8872DCD65FFB}" srcId="{6CC5E495-C6A8-4539-8573-EAEFBB846788}" destId="{49EFD2D3-FE87-4A75-9FDA-7734FFA81CC3}" srcOrd="4" destOrd="0" parTransId="{24CA4EFC-FBF1-4FA1-9132-15FF6A5FE382}" sibTransId="{DDCAE316-B288-487E-BD5A-F7876511D2EE}"/>
    <dgm:cxn modelId="{59E343D3-0C2E-4119-88BC-2028FCF233C3}" type="presOf" srcId="{4A3CAD40-0B31-4931-A4AC-79A9002A2C57}" destId="{56DC80E8-4158-455F-A2ED-AD9D34821AC1}" srcOrd="0" destOrd="0" presId="urn:microsoft.com/office/officeart/2005/8/layout/arrow5"/>
    <dgm:cxn modelId="{BC3100FC-1A25-4138-B9D8-0187C57017D1}" type="presOf" srcId="{22F5E06B-6AB3-458A-86D5-BDB79D80F4CA}" destId="{8BBB44E3-15FB-4BED-92E7-F5B6E8E45FBA}" srcOrd="0" destOrd="0" presId="urn:microsoft.com/office/officeart/2005/8/layout/arrow5"/>
    <dgm:cxn modelId="{10138F83-FC15-4305-B454-1A1CB10CB81C}" type="presParOf" srcId="{2F434860-4C6A-45E3-8B25-E7F722BDC9A4}" destId="{56DC80E8-4158-455F-A2ED-AD9D34821AC1}" srcOrd="0" destOrd="0" presId="urn:microsoft.com/office/officeart/2005/8/layout/arrow5"/>
    <dgm:cxn modelId="{0C9C707A-B675-4430-87BB-BDEED6EEB930}" type="presParOf" srcId="{2F434860-4C6A-45E3-8B25-E7F722BDC9A4}" destId="{3AF3573E-AFDE-4977-8BEA-2E290404F2C0}" srcOrd="1" destOrd="0" presId="urn:microsoft.com/office/officeart/2005/8/layout/arrow5"/>
    <dgm:cxn modelId="{8444B2F7-0A2E-40B6-AE4A-025F04340F37}" type="presParOf" srcId="{2F434860-4C6A-45E3-8B25-E7F722BDC9A4}" destId="{F6ACA5E7-2D66-42E4-B4AB-EE78C9A8FC11}" srcOrd="2" destOrd="0" presId="urn:microsoft.com/office/officeart/2005/8/layout/arrow5"/>
    <dgm:cxn modelId="{F5C7E443-80C5-45D1-AB54-B5933438C37D}" type="presParOf" srcId="{2F434860-4C6A-45E3-8B25-E7F722BDC9A4}" destId="{8BBB44E3-15FB-4BED-92E7-F5B6E8E45FBA}" srcOrd="3" destOrd="0" presId="urn:microsoft.com/office/officeart/2005/8/layout/arrow5"/>
    <dgm:cxn modelId="{75A53058-FFAB-486A-BC58-D8725031BC79}" type="presParOf" srcId="{2F434860-4C6A-45E3-8B25-E7F722BDC9A4}" destId="{97C7D652-9BBB-40FE-A252-1EA3BFEB65A9}" srcOrd="4"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C5E495-C6A8-4539-8573-EAEFBB84678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A3CAD40-0B31-4931-A4AC-79A9002A2C57}">
      <dgm:prSet/>
      <dgm:spPr/>
      <dgm:t>
        <a:bodyPr/>
        <a:lstStyle/>
        <a:p>
          <a:r>
            <a:rPr lang="en-US" dirty="0"/>
            <a:t>Linear Regression</a:t>
          </a:r>
        </a:p>
      </dgm:t>
    </dgm:pt>
    <dgm:pt modelId="{08AF5DB6-439C-4ED2-A534-56019394BE9F}" type="parTrans" cxnId="{17E463A9-49C8-4499-AFBF-BAB3C5B33124}">
      <dgm:prSet/>
      <dgm:spPr/>
      <dgm:t>
        <a:bodyPr/>
        <a:lstStyle/>
        <a:p>
          <a:endParaRPr lang="en-US"/>
        </a:p>
      </dgm:t>
    </dgm:pt>
    <dgm:pt modelId="{9DE86602-2B27-42B0-B142-7C94B0E62A3F}" type="sibTrans" cxnId="{17E463A9-49C8-4499-AFBF-BAB3C5B33124}">
      <dgm:prSet/>
      <dgm:spPr/>
      <dgm:t>
        <a:bodyPr/>
        <a:lstStyle/>
        <a:p>
          <a:endParaRPr lang="en-US"/>
        </a:p>
      </dgm:t>
    </dgm:pt>
    <dgm:pt modelId="{F355E1AF-BF2C-4478-9656-5ABAE9B6121E}">
      <dgm:prSet/>
      <dgm:spPr/>
      <dgm:t>
        <a:bodyPr/>
        <a:lstStyle/>
        <a:p>
          <a:r>
            <a:rPr lang="en-US" dirty="0"/>
            <a:t>SVM</a:t>
          </a:r>
        </a:p>
      </dgm:t>
    </dgm:pt>
    <dgm:pt modelId="{0F786B59-A818-4BAB-9F0E-354B2E4D1F6E}" type="parTrans" cxnId="{34606203-D05F-444F-8F27-DAD32DD8EBEA}">
      <dgm:prSet/>
      <dgm:spPr/>
      <dgm:t>
        <a:bodyPr/>
        <a:lstStyle/>
        <a:p>
          <a:endParaRPr lang="en-US"/>
        </a:p>
      </dgm:t>
    </dgm:pt>
    <dgm:pt modelId="{5D2A0D4E-6CD7-4182-8021-2E5D88F097B4}" type="sibTrans" cxnId="{34606203-D05F-444F-8F27-DAD32DD8EBEA}">
      <dgm:prSet/>
      <dgm:spPr/>
      <dgm:t>
        <a:bodyPr/>
        <a:lstStyle/>
        <a:p>
          <a:endParaRPr lang="en-US"/>
        </a:p>
      </dgm:t>
    </dgm:pt>
    <dgm:pt modelId="{C5EAA7BA-BA54-463E-94A4-D31BD1E70EC2}" type="pres">
      <dgm:prSet presAssocID="{6CC5E495-C6A8-4539-8573-EAEFBB846788}" presName="hierChild1" presStyleCnt="0">
        <dgm:presLayoutVars>
          <dgm:chPref val="1"/>
          <dgm:dir/>
          <dgm:animOne val="branch"/>
          <dgm:animLvl val="lvl"/>
          <dgm:resizeHandles/>
        </dgm:presLayoutVars>
      </dgm:prSet>
      <dgm:spPr/>
    </dgm:pt>
    <dgm:pt modelId="{3B517519-0CA7-4E96-A475-DF0AD206AEC2}" type="pres">
      <dgm:prSet presAssocID="{4A3CAD40-0B31-4931-A4AC-79A9002A2C57}" presName="hierRoot1" presStyleCnt="0"/>
      <dgm:spPr/>
    </dgm:pt>
    <dgm:pt modelId="{75646559-19F5-4265-AE83-3B448A01ABBC}" type="pres">
      <dgm:prSet presAssocID="{4A3CAD40-0B31-4931-A4AC-79A9002A2C57}" presName="composite" presStyleCnt="0"/>
      <dgm:spPr/>
    </dgm:pt>
    <dgm:pt modelId="{F95103B1-0DA9-47CD-B9B8-8826A7D4460F}" type="pres">
      <dgm:prSet presAssocID="{4A3CAD40-0B31-4931-A4AC-79A9002A2C57}" presName="background" presStyleLbl="node0" presStyleIdx="0" presStyleCnt="2"/>
      <dgm:spPr/>
    </dgm:pt>
    <dgm:pt modelId="{36E1A8FE-FBB7-4F69-94FC-1BB474949D6E}" type="pres">
      <dgm:prSet presAssocID="{4A3CAD40-0B31-4931-A4AC-79A9002A2C57}" presName="text" presStyleLbl="fgAcc0" presStyleIdx="0" presStyleCnt="2" custLinFactX="-99520" custLinFactNeighborX="-100000" custLinFactNeighborY="-2134">
        <dgm:presLayoutVars>
          <dgm:chPref val="3"/>
        </dgm:presLayoutVars>
      </dgm:prSet>
      <dgm:spPr/>
    </dgm:pt>
    <dgm:pt modelId="{15FF7679-7504-4D9F-A0B3-1C1F84E46E00}" type="pres">
      <dgm:prSet presAssocID="{4A3CAD40-0B31-4931-A4AC-79A9002A2C57}" presName="hierChild2" presStyleCnt="0"/>
      <dgm:spPr/>
    </dgm:pt>
    <dgm:pt modelId="{4A1765EA-4BAC-479A-9483-AFA79B3A26D9}" type="pres">
      <dgm:prSet presAssocID="{F355E1AF-BF2C-4478-9656-5ABAE9B6121E}" presName="hierRoot1" presStyleCnt="0"/>
      <dgm:spPr/>
    </dgm:pt>
    <dgm:pt modelId="{20F957BE-4D1F-44A6-ABFC-1C2CB7341F9B}" type="pres">
      <dgm:prSet presAssocID="{F355E1AF-BF2C-4478-9656-5ABAE9B6121E}" presName="composite" presStyleCnt="0"/>
      <dgm:spPr/>
    </dgm:pt>
    <dgm:pt modelId="{DEA0718D-FC05-476C-B8F3-DE39513ABBB3}" type="pres">
      <dgm:prSet presAssocID="{F355E1AF-BF2C-4478-9656-5ABAE9B6121E}" presName="background" presStyleLbl="node0" presStyleIdx="1" presStyleCnt="2"/>
      <dgm:spPr/>
    </dgm:pt>
    <dgm:pt modelId="{FF3457BE-DF50-4AD0-B622-DA30F63F7331}" type="pres">
      <dgm:prSet presAssocID="{F355E1AF-BF2C-4478-9656-5ABAE9B6121E}" presName="text" presStyleLbl="fgAcc0" presStyleIdx="1" presStyleCnt="2" custLinFactX="100000" custLinFactNeighborX="107390" custLinFactNeighborY="-1067">
        <dgm:presLayoutVars>
          <dgm:chPref val="3"/>
        </dgm:presLayoutVars>
      </dgm:prSet>
      <dgm:spPr/>
    </dgm:pt>
    <dgm:pt modelId="{E61AF30D-9048-4E4C-AB18-183E024AB897}" type="pres">
      <dgm:prSet presAssocID="{F355E1AF-BF2C-4478-9656-5ABAE9B6121E}" presName="hierChild2" presStyleCnt="0"/>
      <dgm:spPr/>
    </dgm:pt>
  </dgm:ptLst>
  <dgm:cxnLst>
    <dgm:cxn modelId="{34606203-D05F-444F-8F27-DAD32DD8EBEA}" srcId="{6CC5E495-C6A8-4539-8573-EAEFBB846788}" destId="{F355E1AF-BF2C-4478-9656-5ABAE9B6121E}" srcOrd="1" destOrd="0" parTransId="{0F786B59-A818-4BAB-9F0E-354B2E4D1F6E}" sibTransId="{5D2A0D4E-6CD7-4182-8021-2E5D88F097B4}"/>
    <dgm:cxn modelId="{58AA8B13-5D59-4FC0-A0D5-C7AFA2847FE7}" type="presOf" srcId="{F355E1AF-BF2C-4478-9656-5ABAE9B6121E}" destId="{FF3457BE-DF50-4AD0-B622-DA30F63F7331}" srcOrd="0" destOrd="0" presId="urn:microsoft.com/office/officeart/2005/8/layout/hierarchy1"/>
    <dgm:cxn modelId="{09299B83-FA5A-48A6-B7AB-47415891A57B}" type="presOf" srcId="{6CC5E495-C6A8-4539-8573-EAEFBB846788}" destId="{C5EAA7BA-BA54-463E-94A4-D31BD1E70EC2}" srcOrd="0" destOrd="0" presId="urn:microsoft.com/office/officeart/2005/8/layout/hierarchy1"/>
    <dgm:cxn modelId="{17E463A9-49C8-4499-AFBF-BAB3C5B33124}" srcId="{6CC5E495-C6A8-4539-8573-EAEFBB846788}" destId="{4A3CAD40-0B31-4931-A4AC-79A9002A2C57}" srcOrd="0" destOrd="0" parTransId="{08AF5DB6-439C-4ED2-A534-56019394BE9F}" sibTransId="{9DE86602-2B27-42B0-B142-7C94B0E62A3F}"/>
    <dgm:cxn modelId="{81EE6AFF-92A3-4D1A-AD78-DD15D88AB42A}" type="presOf" srcId="{4A3CAD40-0B31-4931-A4AC-79A9002A2C57}" destId="{36E1A8FE-FBB7-4F69-94FC-1BB474949D6E}" srcOrd="0" destOrd="0" presId="urn:microsoft.com/office/officeart/2005/8/layout/hierarchy1"/>
    <dgm:cxn modelId="{B583AD4A-5235-4984-81B1-1F5FC62D01EF}" type="presParOf" srcId="{C5EAA7BA-BA54-463E-94A4-D31BD1E70EC2}" destId="{3B517519-0CA7-4E96-A475-DF0AD206AEC2}" srcOrd="0" destOrd="0" presId="urn:microsoft.com/office/officeart/2005/8/layout/hierarchy1"/>
    <dgm:cxn modelId="{08072258-C4EF-4ED1-A76E-F53CBCCB44B9}" type="presParOf" srcId="{3B517519-0CA7-4E96-A475-DF0AD206AEC2}" destId="{75646559-19F5-4265-AE83-3B448A01ABBC}" srcOrd="0" destOrd="0" presId="urn:microsoft.com/office/officeart/2005/8/layout/hierarchy1"/>
    <dgm:cxn modelId="{99354056-C4D0-497E-A61A-35BF2A615E7C}" type="presParOf" srcId="{75646559-19F5-4265-AE83-3B448A01ABBC}" destId="{F95103B1-0DA9-47CD-B9B8-8826A7D4460F}" srcOrd="0" destOrd="0" presId="urn:microsoft.com/office/officeart/2005/8/layout/hierarchy1"/>
    <dgm:cxn modelId="{C9AD7FBC-F3F2-4DBB-A20D-DB9C921A2B77}" type="presParOf" srcId="{75646559-19F5-4265-AE83-3B448A01ABBC}" destId="{36E1A8FE-FBB7-4F69-94FC-1BB474949D6E}" srcOrd="1" destOrd="0" presId="urn:microsoft.com/office/officeart/2005/8/layout/hierarchy1"/>
    <dgm:cxn modelId="{33F38C8C-9A53-4A9B-B791-CC3F12CC956F}" type="presParOf" srcId="{3B517519-0CA7-4E96-A475-DF0AD206AEC2}" destId="{15FF7679-7504-4D9F-A0B3-1C1F84E46E00}" srcOrd="1" destOrd="0" presId="urn:microsoft.com/office/officeart/2005/8/layout/hierarchy1"/>
    <dgm:cxn modelId="{134C6BBD-92CE-4676-B3BA-2E4AC6CD3A22}" type="presParOf" srcId="{C5EAA7BA-BA54-463E-94A4-D31BD1E70EC2}" destId="{4A1765EA-4BAC-479A-9483-AFA79B3A26D9}" srcOrd="1" destOrd="0" presId="urn:microsoft.com/office/officeart/2005/8/layout/hierarchy1"/>
    <dgm:cxn modelId="{732565A1-6891-4A00-9EB7-D8CB10F3108E}" type="presParOf" srcId="{4A1765EA-4BAC-479A-9483-AFA79B3A26D9}" destId="{20F957BE-4D1F-44A6-ABFC-1C2CB7341F9B}" srcOrd="0" destOrd="0" presId="urn:microsoft.com/office/officeart/2005/8/layout/hierarchy1"/>
    <dgm:cxn modelId="{206137B7-572E-4043-A8C1-8E7FDCAFE0B6}" type="presParOf" srcId="{20F957BE-4D1F-44A6-ABFC-1C2CB7341F9B}" destId="{DEA0718D-FC05-476C-B8F3-DE39513ABBB3}" srcOrd="0" destOrd="0" presId="urn:microsoft.com/office/officeart/2005/8/layout/hierarchy1"/>
    <dgm:cxn modelId="{B2E77A51-FE0E-4F3D-940E-01CDDBB36839}" type="presParOf" srcId="{20F957BE-4D1F-44A6-ABFC-1C2CB7341F9B}" destId="{FF3457BE-DF50-4AD0-B622-DA30F63F7331}" srcOrd="1" destOrd="0" presId="urn:microsoft.com/office/officeart/2005/8/layout/hierarchy1"/>
    <dgm:cxn modelId="{B3B3D140-2D06-4D9B-9621-D980F419F883}" type="presParOf" srcId="{4A1765EA-4BAC-479A-9483-AFA79B3A26D9}" destId="{E61AF30D-9048-4E4C-AB18-183E024AB89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C5E495-C6A8-4539-8573-EAEFBB84678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A3CAD40-0B31-4931-A4AC-79A9002A2C57}">
      <dgm:prSet/>
      <dgm:spPr/>
      <dgm:t>
        <a:bodyPr/>
        <a:lstStyle/>
        <a:p>
          <a:r>
            <a:rPr lang="en-US" dirty="0"/>
            <a:t>Random Forest</a:t>
          </a:r>
        </a:p>
      </dgm:t>
    </dgm:pt>
    <dgm:pt modelId="{08AF5DB6-439C-4ED2-A534-56019394BE9F}" type="parTrans" cxnId="{17E463A9-49C8-4499-AFBF-BAB3C5B33124}">
      <dgm:prSet/>
      <dgm:spPr/>
      <dgm:t>
        <a:bodyPr/>
        <a:lstStyle/>
        <a:p>
          <a:endParaRPr lang="en-US"/>
        </a:p>
      </dgm:t>
    </dgm:pt>
    <dgm:pt modelId="{9DE86602-2B27-42B0-B142-7C94B0E62A3F}" type="sibTrans" cxnId="{17E463A9-49C8-4499-AFBF-BAB3C5B33124}">
      <dgm:prSet/>
      <dgm:spPr/>
      <dgm:t>
        <a:bodyPr/>
        <a:lstStyle/>
        <a:p>
          <a:endParaRPr lang="en-US"/>
        </a:p>
      </dgm:t>
    </dgm:pt>
    <dgm:pt modelId="{F355E1AF-BF2C-4478-9656-5ABAE9B6121E}">
      <dgm:prSet/>
      <dgm:spPr/>
      <dgm:t>
        <a:bodyPr/>
        <a:lstStyle/>
        <a:p>
          <a:r>
            <a:rPr lang="en-US" dirty="0"/>
            <a:t>Decision Tree</a:t>
          </a:r>
        </a:p>
      </dgm:t>
    </dgm:pt>
    <dgm:pt modelId="{0F786B59-A818-4BAB-9F0E-354B2E4D1F6E}" type="parTrans" cxnId="{34606203-D05F-444F-8F27-DAD32DD8EBEA}">
      <dgm:prSet/>
      <dgm:spPr/>
      <dgm:t>
        <a:bodyPr/>
        <a:lstStyle/>
        <a:p>
          <a:endParaRPr lang="en-US"/>
        </a:p>
      </dgm:t>
    </dgm:pt>
    <dgm:pt modelId="{5D2A0D4E-6CD7-4182-8021-2E5D88F097B4}" type="sibTrans" cxnId="{34606203-D05F-444F-8F27-DAD32DD8EBEA}">
      <dgm:prSet/>
      <dgm:spPr/>
      <dgm:t>
        <a:bodyPr/>
        <a:lstStyle/>
        <a:p>
          <a:endParaRPr lang="en-US"/>
        </a:p>
      </dgm:t>
    </dgm:pt>
    <dgm:pt modelId="{42C4CCE4-8F3B-4ED9-96B1-CF2368A25162}">
      <dgm:prSet/>
      <dgm:spPr/>
      <dgm:t>
        <a:bodyPr/>
        <a:lstStyle/>
        <a:p>
          <a:r>
            <a:rPr lang="en-US" dirty="0"/>
            <a:t>XG Boost</a:t>
          </a:r>
        </a:p>
      </dgm:t>
    </dgm:pt>
    <dgm:pt modelId="{F4DB63F0-960C-46D8-A692-1F3CBA46B4B2}" type="parTrans" cxnId="{4B734F84-C0B2-4701-AD60-C38EFE59BD6A}">
      <dgm:prSet/>
      <dgm:spPr/>
      <dgm:t>
        <a:bodyPr/>
        <a:lstStyle/>
        <a:p>
          <a:endParaRPr lang="en-US"/>
        </a:p>
      </dgm:t>
    </dgm:pt>
    <dgm:pt modelId="{586486B9-4F4E-4168-92F5-BC13956C804C}" type="sibTrans" cxnId="{4B734F84-C0B2-4701-AD60-C38EFE59BD6A}">
      <dgm:prSet/>
      <dgm:spPr/>
      <dgm:t>
        <a:bodyPr/>
        <a:lstStyle/>
        <a:p>
          <a:endParaRPr lang="en-US"/>
        </a:p>
      </dgm:t>
    </dgm:pt>
    <dgm:pt modelId="{C5EAA7BA-BA54-463E-94A4-D31BD1E70EC2}" type="pres">
      <dgm:prSet presAssocID="{6CC5E495-C6A8-4539-8573-EAEFBB846788}" presName="hierChild1" presStyleCnt="0">
        <dgm:presLayoutVars>
          <dgm:chPref val="1"/>
          <dgm:dir/>
          <dgm:animOne val="branch"/>
          <dgm:animLvl val="lvl"/>
          <dgm:resizeHandles/>
        </dgm:presLayoutVars>
      </dgm:prSet>
      <dgm:spPr/>
    </dgm:pt>
    <dgm:pt modelId="{3B517519-0CA7-4E96-A475-DF0AD206AEC2}" type="pres">
      <dgm:prSet presAssocID="{4A3CAD40-0B31-4931-A4AC-79A9002A2C57}" presName="hierRoot1" presStyleCnt="0"/>
      <dgm:spPr/>
    </dgm:pt>
    <dgm:pt modelId="{75646559-19F5-4265-AE83-3B448A01ABBC}" type="pres">
      <dgm:prSet presAssocID="{4A3CAD40-0B31-4931-A4AC-79A9002A2C57}" presName="composite" presStyleCnt="0"/>
      <dgm:spPr/>
    </dgm:pt>
    <dgm:pt modelId="{F95103B1-0DA9-47CD-B9B8-8826A7D4460F}" type="pres">
      <dgm:prSet presAssocID="{4A3CAD40-0B31-4931-A4AC-79A9002A2C57}" presName="background" presStyleLbl="node0" presStyleIdx="0" presStyleCnt="3"/>
      <dgm:spPr/>
    </dgm:pt>
    <dgm:pt modelId="{36E1A8FE-FBB7-4F69-94FC-1BB474949D6E}" type="pres">
      <dgm:prSet presAssocID="{4A3CAD40-0B31-4931-A4AC-79A9002A2C57}" presName="text" presStyleLbl="fgAcc0" presStyleIdx="0" presStyleCnt="3" custLinFactX="-100000" custLinFactNeighborX="-130706" custLinFactNeighborY="2038">
        <dgm:presLayoutVars>
          <dgm:chPref val="3"/>
        </dgm:presLayoutVars>
      </dgm:prSet>
      <dgm:spPr/>
    </dgm:pt>
    <dgm:pt modelId="{15FF7679-7504-4D9F-A0B3-1C1F84E46E00}" type="pres">
      <dgm:prSet presAssocID="{4A3CAD40-0B31-4931-A4AC-79A9002A2C57}" presName="hierChild2" presStyleCnt="0"/>
      <dgm:spPr/>
    </dgm:pt>
    <dgm:pt modelId="{4A1765EA-4BAC-479A-9483-AFA79B3A26D9}" type="pres">
      <dgm:prSet presAssocID="{F355E1AF-BF2C-4478-9656-5ABAE9B6121E}" presName="hierRoot1" presStyleCnt="0"/>
      <dgm:spPr/>
    </dgm:pt>
    <dgm:pt modelId="{20F957BE-4D1F-44A6-ABFC-1C2CB7341F9B}" type="pres">
      <dgm:prSet presAssocID="{F355E1AF-BF2C-4478-9656-5ABAE9B6121E}" presName="composite" presStyleCnt="0"/>
      <dgm:spPr/>
    </dgm:pt>
    <dgm:pt modelId="{DEA0718D-FC05-476C-B8F3-DE39513ABBB3}" type="pres">
      <dgm:prSet presAssocID="{F355E1AF-BF2C-4478-9656-5ABAE9B6121E}" presName="background" presStyleLbl="node0" presStyleIdx="1" presStyleCnt="3"/>
      <dgm:spPr/>
    </dgm:pt>
    <dgm:pt modelId="{FF3457BE-DF50-4AD0-B622-DA30F63F7331}" type="pres">
      <dgm:prSet presAssocID="{F355E1AF-BF2C-4478-9656-5ABAE9B6121E}" presName="text" presStyleLbl="fgAcc0" presStyleIdx="1" presStyleCnt="3">
        <dgm:presLayoutVars>
          <dgm:chPref val="3"/>
        </dgm:presLayoutVars>
      </dgm:prSet>
      <dgm:spPr/>
    </dgm:pt>
    <dgm:pt modelId="{E61AF30D-9048-4E4C-AB18-183E024AB897}" type="pres">
      <dgm:prSet presAssocID="{F355E1AF-BF2C-4478-9656-5ABAE9B6121E}" presName="hierChild2" presStyleCnt="0"/>
      <dgm:spPr/>
    </dgm:pt>
    <dgm:pt modelId="{8A4EFF2A-1F86-4F79-94EE-3D39F0DC2273}" type="pres">
      <dgm:prSet presAssocID="{42C4CCE4-8F3B-4ED9-96B1-CF2368A25162}" presName="hierRoot1" presStyleCnt="0"/>
      <dgm:spPr/>
    </dgm:pt>
    <dgm:pt modelId="{4D469E47-3051-4ECA-8BA7-CDA77B18F2B5}" type="pres">
      <dgm:prSet presAssocID="{42C4CCE4-8F3B-4ED9-96B1-CF2368A25162}" presName="composite" presStyleCnt="0"/>
      <dgm:spPr/>
    </dgm:pt>
    <dgm:pt modelId="{D6309805-1817-4289-8E83-FE707456F869}" type="pres">
      <dgm:prSet presAssocID="{42C4CCE4-8F3B-4ED9-96B1-CF2368A25162}" presName="background" presStyleLbl="node0" presStyleIdx="2" presStyleCnt="3"/>
      <dgm:spPr/>
    </dgm:pt>
    <dgm:pt modelId="{8ACAAE1B-4081-4544-A315-D7E76B44EFA1}" type="pres">
      <dgm:prSet presAssocID="{42C4CCE4-8F3B-4ED9-96B1-CF2368A25162}" presName="text" presStyleLbl="fgAcc0" presStyleIdx="2" presStyleCnt="3" custScaleX="110000" custLinFactX="100000" custLinFactNeighborX="141756">
        <dgm:presLayoutVars>
          <dgm:chPref val="3"/>
        </dgm:presLayoutVars>
      </dgm:prSet>
      <dgm:spPr/>
    </dgm:pt>
    <dgm:pt modelId="{887D6874-77C1-439C-9350-C0398FF6646E}" type="pres">
      <dgm:prSet presAssocID="{42C4CCE4-8F3B-4ED9-96B1-CF2368A25162}" presName="hierChild2" presStyleCnt="0"/>
      <dgm:spPr/>
    </dgm:pt>
  </dgm:ptLst>
  <dgm:cxnLst>
    <dgm:cxn modelId="{34606203-D05F-444F-8F27-DAD32DD8EBEA}" srcId="{6CC5E495-C6A8-4539-8573-EAEFBB846788}" destId="{F355E1AF-BF2C-4478-9656-5ABAE9B6121E}" srcOrd="1" destOrd="0" parTransId="{0F786B59-A818-4BAB-9F0E-354B2E4D1F6E}" sibTransId="{5D2A0D4E-6CD7-4182-8021-2E5D88F097B4}"/>
    <dgm:cxn modelId="{58AA8B13-5D59-4FC0-A0D5-C7AFA2847FE7}" type="presOf" srcId="{F355E1AF-BF2C-4478-9656-5ABAE9B6121E}" destId="{FF3457BE-DF50-4AD0-B622-DA30F63F7331}" srcOrd="0" destOrd="0" presId="urn:microsoft.com/office/officeart/2005/8/layout/hierarchy1"/>
    <dgm:cxn modelId="{09299B83-FA5A-48A6-B7AB-47415891A57B}" type="presOf" srcId="{6CC5E495-C6A8-4539-8573-EAEFBB846788}" destId="{C5EAA7BA-BA54-463E-94A4-D31BD1E70EC2}" srcOrd="0" destOrd="0" presId="urn:microsoft.com/office/officeart/2005/8/layout/hierarchy1"/>
    <dgm:cxn modelId="{4B734F84-C0B2-4701-AD60-C38EFE59BD6A}" srcId="{6CC5E495-C6A8-4539-8573-EAEFBB846788}" destId="{42C4CCE4-8F3B-4ED9-96B1-CF2368A25162}" srcOrd="2" destOrd="0" parTransId="{F4DB63F0-960C-46D8-A692-1F3CBA46B4B2}" sibTransId="{586486B9-4F4E-4168-92F5-BC13956C804C}"/>
    <dgm:cxn modelId="{17E463A9-49C8-4499-AFBF-BAB3C5B33124}" srcId="{6CC5E495-C6A8-4539-8573-EAEFBB846788}" destId="{4A3CAD40-0B31-4931-A4AC-79A9002A2C57}" srcOrd="0" destOrd="0" parTransId="{08AF5DB6-439C-4ED2-A534-56019394BE9F}" sibTransId="{9DE86602-2B27-42B0-B142-7C94B0E62A3F}"/>
    <dgm:cxn modelId="{3D2CE5B2-5A9A-4E62-BD26-0F842DD635D0}" type="presOf" srcId="{42C4CCE4-8F3B-4ED9-96B1-CF2368A25162}" destId="{8ACAAE1B-4081-4544-A315-D7E76B44EFA1}" srcOrd="0" destOrd="0" presId="urn:microsoft.com/office/officeart/2005/8/layout/hierarchy1"/>
    <dgm:cxn modelId="{81EE6AFF-92A3-4D1A-AD78-DD15D88AB42A}" type="presOf" srcId="{4A3CAD40-0B31-4931-A4AC-79A9002A2C57}" destId="{36E1A8FE-FBB7-4F69-94FC-1BB474949D6E}" srcOrd="0" destOrd="0" presId="urn:microsoft.com/office/officeart/2005/8/layout/hierarchy1"/>
    <dgm:cxn modelId="{B583AD4A-5235-4984-81B1-1F5FC62D01EF}" type="presParOf" srcId="{C5EAA7BA-BA54-463E-94A4-D31BD1E70EC2}" destId="{3B517519-0CA7-4E96-A475-DF0AD206AEC2}" srcOrd="0" destOrd="0" presId="urn:microsoft.com/office/officeart/2005/8/layout/hierarchy1"/>
    <dgm:cxn modelId="{08072258-C4EF-4ED1-A76E-F53CBCCB44B9}" type="presParOf" srcId="{3B517519-0CA7-4E96-A475-DF0AD206AEC2}" destId="{75646559-19F5-4265-AE83-3B448A01ABBC}" srcOrd="0" destOrd="0" presId="urn:microsoft.com/office/officeart/2005/8/layout/hierarchy1"/>
    <dgm:cxn modelId="{99354056-C4D0-497E-A61A-35BF2A615E7C}" type="presParOf" srcId="{75646559-19F5-4265-AE83-3B448A01ABBC}" destId="{F95103B1-0DA9-47CD-B9B8-8826A7D4460F}" srcOrd="0" destOrd="0" presId="urn:microsoft.com/office/officeart/2005/8/layout/hierarchy1"/>
    <dgm:cxn modelId="{C9AD7FBC-F3F2-4DBB-A20D-DB9C921A2B77}" type="presParOf" srcId="{75646559-19F5-4265-AE83-3B448A01ABBC}" destId="{36E1A8FE-FBB7-4F69-94FC-1BB474949D6E}" srcOrd="1" destOrd="0" presId="urn:microsoft.com/office/officeart/2005/8/layout/hierarchy1"/>
    <dgm:cxn modelId="{33F38C8C-9A53-4A9B-B791-CC3F12CC956F}" type="presParOf" srcId="{3B517519-0CA7-4E96-A475-DF0AD206AEC2}" destId="{15FF7679-7504-4D9F-A0B3-1C1F84E46E00}" srcOrd="1" destOrd="0" presId="urn:microsoft.com/office/officeart/2005/8/layout/hierarchy1"/>
    <dgm:cxn modelId="{134C6BBD-92CE-4676-B3BA-2E4AC6CD3A22}" type="presParOf" srcId="{C5EAA7BA-BA54-463E-94A4-D31BD1E70EC2}" destId="{4A1765EA-4BAC-479A-9483-AFA79B3A26D9}" srcOrd="1" destOrd="0" presId="urn:microsoft.com/office/officeart/2005/8/layout/hierarchy1"/>
    <dgm:cxn modelId="{732565A1-6891-4A00-9EB7-D8CB10F3108E}" type="presParOf" srcId="{4A1765EA-4BAC-479A-9483-AFA79B3A26D9}" destId="{20F957BE-4D1F-44A6-ABFC-1C2CB7341F9B}" srcOrd="0" destOrd="0" presId="urn:microsoft.com/office/officeart/2005/8/layout/hierarchy1"/>
    <dgm:cxn modelId="{206137B7-572E-4043-A8C1-8E7FDCAFE0B6}" type="presParOf" srcId="{20F957BE-4D1F-44A6-ABFC-1C2CB7341F9B}" destId="{DEA0718D-FC05-476C-B8F3-DE39513ABBB3}" srcOrd="0" destOrd="0" presId="urn:microsoft.com/office/officeart/2005/8/layout/hierarchy1"/>
    <dgm:cxn modelId="{B2E77A51-FE0E-4F3D-940E-01CDDBB36839}" type="presParOf" srcId="{20F957BE-4D1F-44A6-ABFC-1C2CB7341F9B}" destId="{FF3457BE-DF50-4AD0-B622-DA30F63F7331}" srcOrd="1" destOrd="0" presId="urn:microsoft.com/office/officeart/2005/8/layout/hierarchy1"/>
    <dgm:cxn modelId="{B3B3D140-2D06-4D9B-9621-D980F419F883}" type="presParOf" srcId="{4A1765EA-4BAC-479A-9483-AFA79B3A26D9}" destId="{E61AF30D-9048-4E4C-AB18-183E024AB897}" srcOrd="1" destOrd="0" presId="urn:microsoft.com/office/officeart/2005/8/layout/hierarchy1"/>
    <dgm:cxn modelId="{B3CB9C82-AA2D-4CC2-9852-ED08156E70E1}" type="presParOf" srcId="{C5EAA7BA-BA54-463E-94A4-D31BD1E70EC2}" destId="{8A4EFF2A-1F86-4F79-94EE-3D39F0DC2273}" srcOrd="2" destOrd="0" presId="urn:microsoft.com/office/officeart/2005/8/layout/hierarchy1"/>
    <dgm:cxn modelId="{742716AE-9B96-43C6-9648-876385FDC430}" type="presParOf" srcId="{8A4EFF2A-1F86-4F79-94EE-3D39F0DC2273}" destId="{4D469E47-3051-4ECA-8BA7-CDA77B18F2B5}" srcOrd="0" destOrd="0" presId="urn:microsoft.com/office/officeart/2005/8/layout/hierarchy1"/>
    <dgm:cxn modelId="{F0C0C26D-EBB9-415B-A83E-17701595881B}" type="presParOf" srcId="{4D469E47-3051-4ECA-8BA7-CDA77B18F2B5}" destId="{D6309805-1817-4289-8E83-FE707456F869}" srcOrd="0" destOrd="0" presId="urn:microsoft.com/office/officeart/2005/8/layout/hierarchy1"/>
    <dgm:cxn modelId="{8B56AED5-AAAF-426B-918F-898B97418191}" type="presParOf" srcId="{4D469E47-3051-4ECA-8BA7-CDA77B18F2B5}" destId="{8ACAAE1B-4081-4544-A315-D7E76B44EFA1}" srcOrd="1" destOrd="0" presId="urn:microsoft.com/office/officeart/2005/8/layout/hierarchy1"/>
    <dgm:cxn modelId="{B75A3E4B-457E-4F3E-9D4D-E74D2F35F21B}" type="presParOf" srcId="{8A4EFF2A-1F86-4F79-94EE-3D39F0DC2273}" destId="{887D6874-77C1-439C-9350-C0398FF664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4134B5-DDF7-4377-93B2-C80E64D355C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4B2688-C74C-402B-8F94-FBAAAF103B4E}">
      <dgm:prSet custT="1"/>
      <dgm:spPr/>
      <dgm:t>
        <a:bodyPr/>
        <a:lstStyle/>
        <a:p>
          <a:pPr>
            <a:lnSpc>
              <a:spcPct val="100000"/>
            </a:lnSpc>
          </a:pPr>
          <a:r>
            <a:rPr lang="en-US" sz="2400" b="0" i="0" dirty="0"/>
            <a:t>We subject the Linear Regression, SVM, Decision Trees, Random Forest and </a:t>
          </a:r>
          <a:r>
            <a:rPr lang="en-US" sz="2400" b="0" i="0" dirty="0" err="1"/>
            <a:t>XGBoost</a:t>
          </a:r>
          <a:r>
            <a:rPr lang="en-US" sz="2400" b="0" i="0" dirty="0"/>
            <a:t> models to thorough assessment, employing metrics such as Mean Squared Error, Root Mean Square Error and R Squared Score.</a:t>
          </a:r>
          <a:endParaRPr lang="en-US" sz="2400" dirty="0"/>
        </a:p>
      </dgm:t>
    </dgm:pt>
    <dgm:pt modelId="{CEFD03F6-5077-463E-851C-7E800108A304}" type="parTrans" cxnId="{DFBF00FB-9A39-4AA7-8CC3-95C1A5C0D5FD}">
      <dgm:prSet/>
      <dgm:spPr/>
      <dgm:t>
        <a:bodyPr/>
        <a:lstStyle/>
        <a:p>
          <a:endParaRPr lang="en-US"/>
        </a:p>
      </dgm:t>
    </dgm:pt>
    <dgm:pt modelId="{5DB4D80C-F27F-4F1B-A85D-33FA4C9F45EB}" type="sibTrans" cxnId="{DFBF00FB-9A39-4AA7-8CC3-95C1A5C0D5FD}">
      <dgm:prSet/>
      <dgm:spPr/>
      <dgm:t>
        <a:bodyPr/>
        <a:lstStyle/>
        <a:p>
          <a:endParaRPr lang="en-US"/>
        </a:p>
      </dgm:t>
    </dgm:pt>
    <dgm:pt modelId="{A7430DD6-CCED-4616-A090-E6D970972F31}" type="pres">
      <dgm:prSet presAssocID="{304134B5-DDF7-4377-93B2-C80E64D355CB}" presName="root" presStyleCnt="0">
        <dgm:presLayoutVars>
          <dgm:dir/>
          <dgm:resizeHandles val="exact"/>
        </dgm:presLayoutVars>
      </dgm:prSet>
      <dgm:spPr/>
    </dgm:pt>
    <dgm:pt modelId="{6FB38FD2-DAF6-4D3E-808E-FA3FBB6E0298}" type="pres">
      <dgm:prSet presAssocID="{B94B2688-C74C-402B-8F94-FBAAAF103B4E}" presName="compNode" presStyleCnt="0"/>
      <dgm:spPr/>
    </dgm:pt>
    <dgm:pt modelId="{DEA365FE-2383-474E-9A02-5D51F5DF33CB}" type="pres">
      <dgm:prSet presAssocID="{B94B2688-C74C-402B-8F94-FBAAAF103B4E}" presName="bgRect" presStyleLbl="bgShp" presStyleIdx="0" presStyleCnt="1"/>
      <dgm:spPr/>
    </dgm:pt>
    <dgm:pt modelId="{CC612987-57D3-4DC8-B768-C5ED736589FA}" type="pres">
      <dgm:prSet presAssocID="{B94B2688-C74C-402B-8F94-FBAAAF103B4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CEA5DB54-717E-46C9-9940-F5BA308A326B}" type="pres">
      <dgm:prSet presAssocID="{B94B2688-C74C-402B-8F94-FBAAAF103B4E}" presName="spaceRect" presStyleCnt="0"/>
      <dgm:spPr/>
    </dgm:pt>
    <dgm:pt modelId="{819F5A69-97B4-463D-8499-0E231A79E97E}" type="pres">
      <dgm:prSet presAssocID="{B94B2688-C74C-402B-8F94-FBAAAF103B4E}" presName="parTx" presStyleLbl="revTx" presStyleIdx="0" presStyleCnt="1">
        <dgm:presLayoutVars>
          <dgm:chMax val="0"/>
          <dgm:chPref val="0"/>
        </dgm:presLayoutVars>
      </dgm:prSet>
      <dgm:spPr/>
    </dgm:pt>
  </dgm:ptLst>
  <dgm:cxnLst>
    <dgm:cxn modelId="{1ED5EC38-2B3B-4C57-95B7-0F8C10007965}" type="presOf" srcId="{B94B2688-C74C-402B-8F94-FBAAAF103B4E}" destId="{819F5A69-97B4-463D-8499-0E231A79E97E}" srcOrd="0" destOrd="0" presId="urn:microsoft.com/office/officeart/2018/2/layout/IconVerticalSolidList"/>
    <dgm:cxn modelId="{74143194-CF05-462E-9146-34681B49E12D}" type="presOf" srcId="{304134B5-DDF7-4377-93B2-C80E64D355CB}" destId="{A7430DD6-CCED-4616-A090-E6D970972F31}" srcOrd="0" destOrd="0" presId="urn:microsoft.com/office/officeart/2018/2/layout/IconVerticalSolidList"/>
    <dgm:cxn modelId="{DFBF00FB-9A39-4AA7-8CC3-95C1A5C0D5FD}" srcId="{304134B5-DDF7-4377-93B2-C80E64D355CB}" destId="{B94B2688-C74C-402B-8F94-FBAAAF103B4E}" srcOrd="0" destOrd="0" parTransId="{CEFD03F6-5077-463E-851C-7E800108A304}" sibTransId="{5DB4D80C-F27F-4F1B-A85D-33FA4C9F45EB}"/>
    <dgm:cxn modelId="{FAF3570A-A402-4DFE-A3C0-DA9799446325}" type="presParOf" srcId="{A7430DD6-CCED-4616-A090-E6D970972F31}" destId="{6FB38FD2-DAF6-4D3E-808E-FA3FBB6E0298}" srcOrd="0" destOrd="0" presId="urn:microsoft.com/office/officeart/2018/2/layout/IconVerticalSolidList"/>
    <dgm:cxn modelId="{5F0D1B6D-6E65-489C-9F0F-5342B36BE811}" type="presParOf" srcId="{6FB38FD2-DAF6-4D3E-808E-FA3FBB6E0298}" destId="{DEA365FE-2383-474E-9A02-5D51F5DF33CB}" srcOrd="0" destOrd="0" presId="urn:microsoft.com/office/officeart/2018/2/layout/IconVerticalSolidList"/>
    <dgm:cxn modelId="{8FB2311A-ED34-4D58-A603-343EE7EBB1DD}" type="presParOf" srcId="{6FB38FD2-DAF6-4D3E-808E-FA3FBB6E0298}" destId="{CC612987-57D3-4DC8-B768-C5ED736589FA}" srcOrd="1" destOrd="0" presId="urn:microsoft.com/office/officeart/2018/2/layout/IconVerticalSolidList"/>
    <dgm:cxn modelId="{5F147E8B-EBD5-4789-9E73-13C7CD9DDB91}" type="presParOf" srcId="{6FB38FD2-DAF6-4D3E-808E-FA3FBB6E0298}" destId="{CEA5DB54-717E-46C9-9940-F5BA308A326B}" srcOrd="2" destOrd="0" presId="urn:microsoft.com/office/officeart/2018/2/layout/IconVerticalSolidList"/>
    <dgm:cxn modelId="{7267774D-3C0A-4370-86B6-5F3AE482B38F}" type="presParOf" srcId="{6FB38FD2-DAF6-4D3E-808E-FA3FBB6E0298}" destId="{819F5A69-97B4-463D-8499-0E231A79E9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4134B5-DDF7-4377-93B2-C80E64D355C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4B2688-C74C-402B-8F94-FBAAAF103B4E}">
      <dgm:prSet custT="1"/>
      <dgm:spPr/>
      <dgm:t>
        <a:bodyPr/>
        <a:lstStyle/>
        <a:p>
          <a:pPr>
            <a:lnSpc>
              <a:spcPct val="100000"/>
            </a:lnSpc>
          </a:pPr>
          <a:r>
            <a:rPr lang="en-US" sz="2400" dirty="0"/>
            <a:t>Domain</a:t>
          </a:r>
          <a:r>
            <a:rPr lang="en-US" sz="2400" baseline="0" dirty="0"/>
            <a:t> Knowledge – Research</a:t>
          </a:r>
        </a:p>
        <a:p>
          <a:pPr>
            <a:lnSpc>
              <a:spcPct val="100000"/>
            </a:lnSpc>
          </a:pPr>
          <a:r>
            <a:rPr lang="en-US" sz="2400" dirty="0"/>
            <a:t>Deriving useful features – Data Preprocessing</a:t>
          </a:r>
        </a:p>
        <a:p>
          <a:pPr>
            <a:lnSpc>
              <a:spcPct val="100000"/>
            </a:lnSpc>
          </a:pPr>
          <a:r>
            <a:rPr lang="en-US" sz="2400" dirty="0"/>
            <a:t>Fine Tuning</a:t>
          </a:r>
        </a:p>
        <a:p>
          <a:pPr>
            <a:lnSpc>
              <a:spcPct val="100000"/>
            </a:lnSpc>
          </a:pPr>
          <a:r>
            <a:rPr lang="en-US" sz="2400" dirty="0"/>
            <a:t>Resource Limitation</a:t>
          </a:r>
        </a:p>
      </dgm:t>
    </dgm:pt>
    <dgm:pt modelId="{CEFD03F6-5077-463E-851C-7E800108A304}" type="parTrans" cxnId="{DFBF00FB-9A39-4AA7-8CC3-95C1A5C0D5FD}">
      <dgm:prSet/>
      <dgm:spPr/>
      <dgm:t>
        <a:bodyPr/>
        <a:lstStyle/>
        <a:p>
          <a:endParaRPr lang="en-US"/>
        </a:p>
      </dgm:t>
    </dgm:pt>
    <dgm:pt modelId="{5DB4D80C-F27F-4F1B-A85D-33FA4C9F45EB}" type="sibTrans" cxnId="{DFBF00FB-9A39-4AA7-8CC3-95C1A5C0D5FD}">
      <dgm:prSet/>
      <dgm:spPr/>
      <dgm:t>
        <a:bodyPr/>
        <a:lstStyle/>
        <a:p>
          <a:endParaRPr lang="en-US"/>
        </a:p>
      </dgm:t>
    </dgm:pt>
    <dgm:pt modelId="{A7430DD6-CCED-4616-A090-E6D970972F31}" type="pres">
      <dgm:prSet presAssocID="{304134B5-DDF7-4377-93B2-C80E64D355CB}" presName="root" presStyleCnt="0">
        <dgm:presLayoutVars>
          <dgm:dir/>
          <dgm:resizeHandles val="exact"/>
        </dgm:presLayoutVars>
      </dgm:prSet>
      <dgm:spPr/>
    </dgm:pt>
    <dgm:pt modelId="{6FB38FD2-DAF6-4D3E-808E-FA3FBB6E0298}" type="pres">
      <dgm:prSet presAssocID="{B94B2688-C74C-402B-8F94-FBAAAF103B4E}" presName="compNode" presStyleCnt="0"/>
      <dgm:spPr/>
    </dgm:pt>
    <dgm:pt modelId="{DEA365FE-2383-474E-9A02-5D51F5DF33CB}" type="pres">
      <dgm:prSet presAssocID="{B94B2688-C74C-402B-8F94-FBAAAF103B4E}" presName="bgRect" presStyleLbl="bgShp" presStyleIdx="0" presStyleCnt="1"/>
      <dgm:spPr/>
    </dgm:pt>
    <dgm:pt modelId="{CC612987-57D3-4DC8-B768-C5ED736589FA}" type="pres">
      <dgm:prSet presAssocID="{B94B2688-C74C-402B-8F94-FBAAAF103B4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CEA5DB54-717E-46C9-9940-F5BA308A326B}" type="pres">
      <dgm:prSet presAssocID="{B94B2688-C74C-402B-8F94-FBAAAF103B4E}" presName="spaceRect" presStyleCnt="0"/>
      <dgm:spPr/>
    </dgm:pt>
    <dgm:pt modelId="{819F5A69-97B4-463D-8499-0E231A79E97E}" type="pres">
      <dgm:prSet presAssocID="{B94B2688-C74C-402B-8F94-FBAAAF103B4E}" presName="parTx" presStyleLbl="revTx" presStyleIdx="0" presStyleCnt="1">
        <dgm:presLayoutVars>
          <dgm:chMax val="0"/>
          <dgm:chPref val="0"/>
        </dgm:presLayoutVars>
      </dgm:prSet>
      <dgm:spPr/>
    </dgm:pt>
  </dgm:ptLst>
  <dgm:cxnLst>
    <dgm:cxn modelId="{1ED5EC38-2B3B-4C57-95B7-0F8C10007965}" type="presOf" srcId="{B94B2688-C74C-402B-8F94-FBAAAF103B4E}" destId="{819F5A69-97B4-463D-8499-0E231A79E97E}" srcOrd="0" destOrd="0" presId="urn:microsoft.com/office/officeart/2018/2/layout/IconVerticalSolidList"/>
    <dgm:cxn modelId="{74143194-CF05-462E-9146-34681B49E12D}" type="presOf" srcId="{304134B5-DDF7-4377-93B2-C80E64D355CB}" destId="{A7430DD6-CCED-4616-A090-E6D970972F31}" srcOrd="0" destOrd="0" presId="urn:microsoft.com/office/officeart/2018/2/layout/IconVerticalSolidList"/>
    <dgm:cxn modelId="{DFBF00FB-9A39-4AA7-8CC3-95C1A5C0D5FD}" srcId="{304134B5-DDF7-4377-93B2-C80E64D355CB}" destId="{B94B2688-C74C-402B-8F94-FBAAAF103B4E}" srcOrd="0" destOrd="0" parTransId="{CEFD03F6-5077-463E-851C-7E800108A304}" sibTransId="{5DB4D80C-F27F-4F1B-A85D-33FA4C9F45EB}"/>
    <dgm:cxn modelId="{FAF3570A-A402-4DFE-A3C0-DA9799446325}" type="presParOf" srcId="{A7430DD6-CCED-4616-A090-E6D970972F31}" destId="{6FB38FD2-DAF6-4D3E-808E-FA3FBB6E0298}" srcOrd="0" destOrd="0" presId="urn:microsoft.com/office/officeart/2018/2/layout/IconVerticalSolidList"/>
    <dgm:cxn modelId="{5F0D1B6D-6E65-489C-9F0F-5342B36BE811}" type="presParOf" srcId="{6FB38FD2-DAF6-4D3E-808E-FA3FBB6E0298}" destId="{DEA365FE-2383-474E-9A02-5D51F5DF33CB}" srcOrd="0" destOrd="0" presId="urn:microsoft.com/office/officeart/2018/2/layout/IconVerticalSolidList"/>
    <dgm:cxn modelId="{8FB2311A-ED34-4D58-A603-343EE7EBB1DD}" type="presParOf" srcId="{6FB38FD2-DAF6-4D3E-808E-FA3FBB6E0298}" destId="{CC612987-57D3-4DC8-B768-C5ED736589FA}" srcOrd="1" destOrd="0" presId="urn:microsoft.com/office/officeart/2018/2/layout/IconVerticalSolidList"/>
    <dgm:cxn modelId="{5F147E8B-EBD5-4789-9E73-13C7CD9DDB91}" type="presParOf" srcId="{6FB38FD2-DAF6-4D3E-808E-FA3FBB6E0298}" destId="{CEA5DB54-717E-46C9-9940-F5BA308A326B}" srcOrd="2" destOrd="0" presId="urn:microsoft.com/office/officeart/2018/2/layout/IconVerticalSolidList"/>
    <dgm:cxn modelId="{7267774D-3C0A-4370-86B6-5F3AE482B38F}" type="presParOf" srcId="{6FB38FD2-DAF6-4D3E-808E-FA3FBB6E0298}" destId="{819F5A69-97B4-463D-8499-0E231A79E9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D6F0E-942A-4729-98C8-805D75A7D45F}">
      <dsp:nvSpPr>
        <dsp:cNvPr id="0" name=""/>
        <dsp:cNvSpPr/>
      </dsp:nvSpPr>
      <dsp:spPr>
        <a:xfrm>
          <a:off x="0" y="653692"/>
          <a:ext cx="9720262" cy="120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F20AD9-7865-4A34-9CD3-E07DD379AC02}">
      <dsp:nvSpPr>
        <dsp:cNvPr id="0" name=""/>
        <dsp:cNvSpPr/>
      </dsp:nvSpPr>
      <dsp:spPr>
        <a:xfrm>
          <a:off x="365062" y="925226"/>
          <a:ext cx="663749" cy="66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ADBB00-49FB-47A1-B6C8-521FD4C4778C}">
      <dsp:nvSpPr>
        <dsp:cNvPr id="0" name=""/>
        <dsp:cNvSpPr/>
      </dsp:nvSpPr>
      <dsp:spPr>
        <a:xfrm>
          <a:off x="1393874" y="653692"/>
          <a:ext cx="8326387" cy="120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22" tIns="127722" rIns="127722" bIns="127722" numCol="1" spcCol="1270" anchor="ctr" anchorCtr="0">
          <a:noAutofit/>
        </a:bodyPr>
        <a:lstStyle/>
        <a:p>
          <a:pPr marL="0" lvl="0" indent="0" algn="l" defTabSz="977900">
            <a:lnSpc>
              <a:spcPct val="100000"/>
            </a:lnSpc>
            <a:spcBef>
              <a:spcPct val="0"/>
            </a:spcBef>
            <a:spcAft>
              <a:spcPct val="35000"/>
            </a:spcAft>
            <a:buNone/>
          </a:pPr>
          <a:r>
            <a:rPr lang="en-US" sz="2200" b="0" i="0" kern="1200" dirty="0"/>
            <a:t>In this endeavor, we set out on a quest to harness the power of data science methodologies in order to construct resilient models for predicting the purchase price of pre-owned vehicles.</a:t>
          </a:r>
          <a:endParaRPr lang="en-US" sz="2200" kern="1200" dirty="0"/>
        </a:p>
      </dsp:txBody>
      <dsp:txXfrm>
        <a:off x="1393874" y="653692"/>
        <a:ext cx="8326387" cy="1206817"/>
      </dsp:txXfrm>
    </dsp:sp>
    <dsp:sp modelId="{D884422A-CA9D-42BF-B30B-59DE7155C924}">
      <dsp:nvSpPr>
        <dsp:cNvPr id="0" name=""/>
        <dsp:cNvSpPr/>
      </dsp:nvSpPr>
      <dsp:spPr>
        <a:xfrm>
          <a:off x="0" y="2162214"/>
          <a:ext cx="9720262" cy="120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059325-DEE4-4D05-A47E-4538338A9B1B}">
      <dsp:nvSpPr>
        <dsp:cNvPr id="0" name=""/>
        <dsp:cNvSpPr/>
      </dsp:nvSpPr>
      <dsp:spPr>
        <a:xfrm>
          <a:off x="365062" y="2433748"/>
          <a:ext cx="663749" cy="66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CAADC4-1889-4028-9B56-4F9C7EA9F122}">
      <dsp:nvSpPr>
        <dsp:cNvPr id="0" name=""/>
        <dsp:cNvSpPr/>
      </dsp:nvSpPr>
      <dsp:spPr>
        <a:xfrm>
          <a:off x="1393874" y="2162214"/>
          <a:ext cx="8326387" cy="120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22" tIns="127722" rIns="127722" bIns="127722" numCol="1" spcCol="1270" anchor="ctr" anchorCtr="0">
          <a:noAutofit/>
        </a:bodyPr>
        <a:lstStyle/>
        <a:p>
          <a:pPr marL="0" lvl="0" indent="0" algn="l" defTabSz="977900">
            <a:lnSpc>
              <a:spcPct val="100000"/>
            </a:lnSpc>
            <a:spcBef>
              <a:spcPct val="0"/>
            </a:spcBef>
            <a:spcAft>
              <a:spcPct val="35000"/>
            </a:spcAft>
            <a:buNone/>
          </a:pPr>
          <a:r>
            <a:rPr lang="en-US" sz="2200" b="0" i="0" kern="1200" dirty="0"/>
            <a:t>This project leverages historical used car price data and advanced machine learning algorithms to gain previously elusive insights into the complex world of used car pricing, providing a better prices.</a:t>
          </a:r>
          <a:endParaRPr lang="en-US" sz="2200" kern="1200" dirty="0"/>
        </a:p>
      </dsp:txBody>
      <dsp:txXfrm>
        <a:off x="1393874" y="2162214"/>
        <a:ext cx="8326387" cy="1206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C4207-10DD-4A9C-B331-C5601132BAC0}">
      <dsp:nvSpPr>
        <dsp:cNvPr id="0" name=""/>
        <dsp:cNvSpPr/>
      </dsp:nvSpPr>
      <dsp:spPr>
        <a:xfrm>
          <a:off x="0" y="2427927"/>
          <a:ext cx="9720262" cy="159298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0" i="0" kern="1200" dirty="0"/>
            <a:t>The objective of this project is to utilize data science methodologies to enhance used car price prediction which involves usage of historical data, machine learning algorithms, helping the creation of robust models to aid in achieving the optimal price for a given used car.</a:t>
          </a:r>
          <a:endParaRPr lang="en-US" sz="2400" kern="1200" dirty="0"/>
        </a:p>
      </dsp:txBody>
      <dsp:txXfrm>
        <a:off x="0" y="2427927"/>
        <a:ext cx="9720262" cy="1592983"/>
      </dsp:txXfrm>
    </dsp:sp>
    <dsp:sp modelId="{2C456BC0-0DAC-44CB-BF11-3D9763775A20}">
      <dsp:nvSpPr>
        <dsp:cNvPr id="0" name=""/>
        <dsp:cNvSpPr/>
      </dsp:nvSpPr>
      <dsp:spPr>
        <a:xfrm rot="10800000">
          <a:off x="0" y="1813"/>
          <a:ext cx="9720262" cy="2450008"/>
        </a:xfrm>
        <a:prstGeom prst="upArrowCallou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Getting a better deal while purchasing a used car is a critical problem that looms large over the automotive market.</a:t>
          </a:r>
        </a:p>
      </dsp:txBody>
      <dsp:txXfrm rot="10800000">
        <a:off x="0" y="1813"/>
        <a:ext cx="9720262" cy="15919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850CC-B307-4639-903F-5B847F26D58D}">
      <dsp:nvSpPr>
        <dsp:cNvPr id="0" name=""/>
        <dsp:cNvSpPr/>
      </dsp:nvSpPr>
      <dsp:spPr>
        <a:xfrm>
          <a:off x="0" y="303612"/>
          <a:ext cx="9720262" cy="16602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Data is extracted from Car 24 (sourced from Kaggle), a prominent online marketplace for used cars, renowned for its wealth of data.</a:t>
          </a:r>
        </a:p>
      </dsp:txBody>
      <dsp:txXfrm>
        <a:off x="81046" y="384658"/>
        <a:ext cx="9558170" cy="1498138"/>
      </dsp:txXfrm>
    </dsp:sp>
    <dsp:sp modelId="{2BA2F1E5-5115-435B-983B-561DC8DBC093}">
      <dsp:nvSpPr>
        <dsp:cNvPr id="0" name=""/>
        <dsp:cNvSpPr/>
      </dsp:nvSpPr>
      <dsp:spPr>
        <a:xfrm>
          <a:off x="0" y="2058882"/>
          <a:ext cx="9720262" cy="166023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Preprocessing is undertaken, which involves addressing missing data, handling outliers, and standardizing the data which provides a robust dataset.</a:t>
          </a:r>
          <a:endParaRPr lang="en-US" sz="3300" kern="1200" dirty="0"/>
        </a:p>
      </dsp:txBody>
      <dsp:txXfrm>
        <a:off x="81046" y="2139928"/>
        <a:ext cx="9558170" cy="1498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C80E8-4158-455F-A2ED-AD9D34821AC1}">
      <dsp:nvSpPr>
        <dsp:cNvPr id="0" name=""/>
        <dsp:cNvSpPr/>
      </dsp:nvSpPr>
      <dsp:spPr>
        <a:xfrm>
          <a:off x="4176489" y="38"/>
          <a:ext cx="1645209" cy="1645209"/>
        </a:xfrm>
        <a:prstGeom prst="downArrow">
          <a:avLst>
            <a:gd name="adj1" fmla="val 50000"/>
            <a:gd name="adj2" fmla="val 3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Linear Regression</a:t>
          </a:r>
        </a:p>
      </dsp:txBody>
      <dsp:txXfrm>
        <a:off x="4587791" y="38"/>
        <a:ext cx="822605" cy="1357297"/>
      </dsp:txXfrm>
    </dsp:sp>
    <dsp:sp modelId="{3AF3573E-AFDE-4977-8BEA-2E290404F2C0}">
      <dsp:nvSpPr>
        <dsp:cNvPr id="0" name=""/>
        <dsp:cNvSpPr/>
      </dsp:nvSpPr>
      <dsp:spPr>
        <a:xfrm rot="4320000">
          <a:off x="5558827" y="1004366"/>
          <a:ext cx="1645209" cy="1645209"/>
        </a:xfrm>
        <a:prstGeom prst="downArrow">
          <a:avLst>
            <a:gd name="adj1" fmla="val 50000"/>
            <a:gd name="adj2" fmla="val 3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SVM</a:t>
          </a:r>
        </a:p>
      </dsp:txBody>
      <dsp:txXfrm rot="-5400000">
        <a:off x="5839693" y="1371183"/>
        <a:ext cx="1357297" cy="822605"/>
      </dsp:txXfrm>
    </dsp:sp>
    <dsp:sp modelId="{F6ACA5E7-2D66-42E4-B4AB-EE78C9A8FC11}">
      <dsp:nvSpPr>
        <dsp:cNvPr id="0" name=""/>
        <dsp:cNvSpPr/>
      </dsp:nvSpPr>
      <dsp:spPr>
        <a:xfrm rot="8640000">
          <a:off x="5030821" y="2629403"/>
          <a:ext cx="1645209" cy="1645209"/>
        </a:xfrm>
        <a:prstGeom prst="downArrow">
          <a:avLst>
            <a:gd name="adj1" fmla="val 50000"/>
            <a:gd name="adj2" fmla="val 3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Random Forest</a:t>
          </a:r>
        </a:p>
      </dsp:txBody>
      <dsp:txXfrm rot="10800000">
        <a:off x="5526738" y="2889822"/>
        <a:ext cx="822605" cy="1357297"/>
      </dsp:txXfrm>
    </dsp:sp>
    <dsp:sp modelId="{8BBB44E3-15FB-4BED-92E7-F5B6E8E45FBA}">
      <dsp:nvSpPr>
        <dsp:cNvPr id="0" name=""/>
        <dsp:cNvSpPr/>
      </dsp:nvSpPr>
      <dsp:spPr>
        <a:xfrm rot="12960000">
          <a:off x="3322156" y="2629403"/>
          <a:ext cx="1645209" cy="1645209"/>
        </a:xfrm>
        <a:prstGeom prst="downArrow">
          <a:avLst>
            <a:gd name="adj1" fmla="val 50000"/>
            <a:gd name="adj2" fmla="val 3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Decision Trees</a:t>
          </a:r>
        </a:p>
      </dsp:txBody>
      <dsp:txXfrm rot="10800000">
        <a:off x="3648843" y="2889822"/>
        <a:ext cx="822605" cy="1357297"/>
      </dsp:txXfrm>
    </dsp:sp>
    <dsp:sp modelId="{97C7D652-9BBB-40FE-A252-1EA3BFEB65A9}">
      <dsp:nvSpPr>
        <dsp:cNvPr id="0" name=""/>
        <dsp:cNvSpPr/>
      </dsp:nvSpPr>
      <dsp:spPr>
        <a:xfrm rot="17280000">
          <a:off x="2794150" y="1004366"/>
          <a:ext cx="1645209" cy="1645209"/>
        </a:xfrm>
        <a:prstGeom prst="downArrow">
          <a:avLst>
            <a:gd name="adj1" fmla="val 50000"/>
            <a:gd name="adj2" fmla="val 3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XGBoost</a:t>
          </a:r>
        </a:p>
      </dsp:txBody>
      <dsp:txXfrm rot="5400000">
        <a:off x="2801196" y="1371183"/>
        <a:ext cx="1357297" cy="8226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103B1-0DA9-47CD-B9B8-8826A7D4460F}">
      <dsp:nvSpPr>
        <dsp:cNvPr id="0" name=""/>
        <dsp:cNvSpPr/>
      </dsp:nvSpPr>
      <dsp:spPr>
        <a:xfrm>
          <a:off x="1758256" y="-15612"/>
          <a:ext cx="1152827" cy="7320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E1A8FE-FBB7-4F69-94FC-1BB474949D6E}">
      <dsp:nvSpPr>
        <dsp:cNvPr id="0" name=""/>
        <dsp:cNvSpPr/>
      </dsp:nvSpPr>
      <dsp:spPr>
        <a:xfrm>
          <a:off x="1886348" y="106075"/>
          <a:ext cx="1152827" cy="7320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Linear Regression</a:t>
          </a:r>
        </a:p>
      </dsp:txBody>
      <dsp:txXfrm>
        <a:off x="1907789" y="127516"/>
        <a:ext cx="1109945" cy="689163"/>
      </dsp:txXfrm>
    </dsp:sp>
    <dsp:sp modelId="{DEA0718D-FC05-476C-B8F3-DE39513ABBB3}">
      <dsp:nvSpPr>
        <dsp:cNvPr id="0" name=""/>
        <dsp:cNvSpPr/>
      </dsp:nvSpPr>
      <dsp:spPr>
        <a:xfrm>
          <a:off x="7858239" y="-7801"/>
          <a:ext cx="1152827" cy="7320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3457BE-DF50-4AD0-B622-DA30F63F7331}">
      <dsp:nvSpPr>
        <dsp:cNvPr id="0" name=""/>
        <dsp:cNvSpPr/>
      </dsp:nvSpPr>
      <dsp:spPr>
        <a:xfrm>
          <a:off x="7986331" y="113885"/>
          <a:ext cx="1152827" cy="7320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SVM</a:t>
          </a:r>
        </a:p>
      </dsp:txBody>
      <dsp:txXfrm>
        <a:off x="8007772" y="135326"/>
        <a:ext cx="1109945" cy="6891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103B1-0DA9-47CD-B9B8-8826A7D4460F}">
      <dsp:nvSpPr>
        <dsp:cNvPr id="0" name=""/>
        <dsp:cNvSpPr/>
      </dsp:nvSpPr>
      <dsp:spPr>
        <a:xfrm>
          <a:off x="172122" y="502"/>
          <a:ext cx="1207686" cy="7668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E1A8FE-FBB7-4F69-94FC-1BB474949D6E}">
      <dsp:nvSpPr>
        <dsp:cNvPr id="0" name=""/>
        <dsp:cNvSpPr/>
      </dsp:nvSpPr>
      <dsp:spPr>
        <a:xfrm>
          <a:off x="306309" y="127980"/>
          <a:ext cx="1207686" cy="7668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Random Forest</a:t>
          </a:r>
        </a:p>
      </dsp:txBody>
      <dsp:txXfrm>
        <a:off x="328770" y="150441"/>
        <a:ext cx="1162764" cy="721958"/>
      </dsp:txXfrm>
    </dsp:sp>
    <dsp:sp modelId="{DEA0718D-FC05-476C-B8F3-DE39513ABBB3}">
      <dsp:nvSpPr>
        <dsp:cNvPr id="0" name=""/>
        <dsp:cNvSpPr/>
      </dsp:nvSpPr>
      <dsp:spPr>
        <a:xfrm>
          <a:off x="4434387" y="251"/>
          <a:ext cx="1207686" cy="7668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3457BE-DF50-4AD0-B622-DA30F63F7331}">
      <dsp:nvSpPr>
        <dsp:cNvPr id="0" name=""/>
        <dsp:cNvSpPr/>
      </dsp:nvSpPr>
      <dsp:spPr>
        <a:xfrm>
          <a:off x="4568574" y="127729"/>
          <a:ext cx="1207686" cy="7668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Decision Tree</a:t>
          </a:r>
        </a:p>
      </dsp:txBody>
      <dsp:txXfrm>
        <a:off x="4591035" y="150190"/>
        <a:ext cx="1162764" cy="721958"/>
      </dsp:txXfrm>
    </dsp:sp>
    <dsp:sp modelId="{D6309805-1817-4289-8E83-FE707456F869}">
      <dsp:nvSpPr>
        <dsp:cNvPr id="0" name=""/>
        <dsp:cNvSpPr/>
      </dsp:nvSpPr>
      <dsp:spPr>
        <a:xfrm>
          <a:off x="8830102" y="251"/>
          <a:ext cx="1328454" cy="7668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CAAE1B-4081-4544-A315-D7E76B44EFA1}">
      <dsp:nvSpPr>
        <dsp:cNvPr id="0" name=""/>
        <dsp:cNvSpPr/>
      </dsp:nvSpPr>
      <dsp:spPr>
        <a:xfrm>
          <a:off x="8964289" y="127729"/>
          <a:ext cx="1328454" cy="7668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XG Boost</a:t>
          </a:r>
        </a:p>
      </dsp:txBody>
      <dsp:txXfrm>
        <a:off x="8986750" y="150190"/>
        <a:ext cx="1283532" cy="7219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65FE-2383-474E-9A02-5D51F5DF33CB}">
      <dsp:nvSpPr>
        <dsp:cNvPr id="0" name=""/>
        <dsp:cNvSpPr/>
      </dsp:nvSpPr>
      <dsp:spPr>
        <a:xfrm>
          <a:off x="0" y="968075"/>
          <a:ext cx="10042168" cy="17083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12987-57D3-4DC8-B768-C5ED736589FA}">
      <dsp:nvSpPr>
        <dsp:cNvPr id="0" name=""/>
        <dsp:cNvSpPr/>
      </dsp:nvSpPr>
      <dsp:spPr>
        <a:xfrm>
          <a:off x="516781" y="1352458"/>
          <a:ext cx="939603" cy="9396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F5A69-97B4-463D-8499-0E231A79E97E}">
      <dsp:nvSpPr>
        <dsp:cNvPr id="0" name=""/>
        <dsp:cNvSpPr/>
      </dsp:nvSpPr>
      <dsp:spPr>
        <a:xfrm>
          <a:off x="1973166" y="968075"/>
          <a:ext cx="8069001" cy="170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02" tIns="180802" rIns="180802" bIns="180802" numCol="1" spcCol="1270" anchor="ctr" anchorCtr="0">
          <a:noAutofit/>
        </a:bodyPr>
        <a:lstStyle/>
        <a:p>
          <a:pPr marL="0" lvl="0" indent="0" algn="l" defTabSz="1066800">
            <a:lnSpc>
              <a:spcPct val="100000"/>
            </a:lnSpc>
            <a:spcBef>
              <a:spcPct val="0"/>
            </a:spcBef>
            <a:spcAft>
              <a:spcPct val="35000"/>
            </a:spcAft>
            <a:buNone/>
          </a:pPr>
          <a:r>
            <a:rPr lang="en-US" sz="2400" b="0" i="0" kern="1200" dirty="0"/>
            <a:t>We subject the Linear Regression, SVM, Decision Trees, Random Forest and </a:t>
          </a:r>
          <a:r>
            <a:rPr lang="en-US" sz="2400" b="0" i="0" kern="1200" dirty="0" err="1"/>
            <a:t>XGBoost</a:t>
          </a:r>
          <a:r>
            <a:rPr lang="en-US" sz="2400" b="0" i="0" kern="1200" dirty="0"/>
            <a:t> models to thorough assessment, employing metrics such as Mean Squared Error, Root Mean Square Error and R Squared Score.</a:t>
          </a:r>
          <a:endParaRPr lang="en-US" sz="2400" kern="1200" dirty="0"/>
        </a:p>
      </dsp:txBody>
      <dsp:txXfrm>
        <a:off x="1973166" y="968075"/>
        <a:ext cx="8069001" cy="17083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365FE-2383-474E-9A02-5D51F5DF33CB}">
      <dsp:nvSpPr>
        <dsp:cNvPr id="0" name=""/>
        <dsp:cNvSpPr/>
      </dsp:nvSpPr>
      <dsp:spPr>
        <a:xfrm>
          <a:off x="0" y="609819"/>
          <a:ext cx="9604985" cy="2144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12987-57D3-4DC8-B768-C5ED736589FA}">
      <dsp:nvSpPr>
        <dsp:cNvPr id="0" name=""/>
        <dsp:cNvSpPr/>
      </dsp:nvSpPr>
      <dsp:spPr>
        <a:xfrm>
          <a:off x="648827" y="1092418"/>
          <a:ext cx="1179685" cy="11796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F5A69-97B4-463D-8499-0E231A79E97E}">
      <dsp:nvSpPr>
        <dsp:cNvPr id="0" name=""/>
        <dsp:cNvSpPr/>
      </dsp:nvSpPr>
      <dsp:spPr>
        <a:xfrm>
          <a:off x="2477339" y="609819"/>
          <a:ext cx="7127645" cy="214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000" tIns="227000" rIns="227000" bIns="227000" numCol="1" spcCol="1270" anchor="ctr" anchorCtr="0">
          <a:noAutofit/>
        </a:bodyPr>
        <a:lstStyle/>
        <a:p>
          <a:pPr marL="0" lvl="0" indent="0" algn="l" defTabSz="1066800">
            <a:lnSpc>
              <a:spcPct val="100000"/>
            </a:lnSpc>
            <a:spcBef>
              <a:spcPct val="0"/>
            </a:spcBef>
            <a:spcAft>
              <a:spcPct val="35000"/>
            </a:spcAft>
            <a:buNone/>
          </a:pPr>
          <a:r>
            <a:rPr lang="en-US" sz="2400" kern="1200" dirty="0"/>
            <a:t>Domain</a:t>
          </a:r>
          <a:r>
            <a:rPr lang="en-US" sz="2400" kern="1200" baseline="0" dirty="0"/>
            <a:t> Knowledge – Research</a:t>
          </a:r>
        </a:p>
        <a:p>
          <a:pPr marL="0" lvl="0" indent="0" algn="l" defTabSz="1066800">
            <a:lnSpc>
              <a:spcPct val="100000"/>
            </a:lnSpc>
            <a:spcBef>
              <a:spcPct val="0"/>
            </a:spcBef>
            <a:spcAft>
              <a:spcPct val="35000"/>
            </a:spcAft>
            <a:buNone/>
          </a:pPr>
          <a:r>
            <a:rPr lang="en-US" sz="2400" kern="1200" dirty="0"/>
            <a:t>Deriving useful features – Data Preprocessing</a:t>
          </a:r>
        </a:p>
        <a:p>
          <a:pPr marL="0" lvl="0" indent="0" algn="l" defTabSz="1066800">
            <a:lnSpc>
              <a:spcPct val="100000"/>
            </a:lnSpc>
            <a:spcBef>
              <a:spcPct val="0"/>
            </a:spcBef>
            <a:spcAft>
              <a:spcPct val="35000"/>
            </a:spcAft>
            <a:buNone/>
          </a:pPr>
          <a:r>
            <a:rPr lang="en-US" sz="2400" kern="1200" dirty="0"/>
            <a:t>Fine Tuning</a:t>
          </a:r>
        </a:p>
        <a:p>
          <a:pPr marL="0" lvl="0" indent="0" algn="l" defTabSz="1066800">
            <a:lnSpc>
              <a:spcPct val="100000"/>
            </a:lnSpc>
            <a:spcBef>
              <a:spcPct val="0"/>
            </a:spcBef>
            <a:spcAft>
              <a:spcPct val="35000"/>
            </a:spcAft>
            <a:buNone/>
          </a:pPr>
          <a:r>
            <a:rPr lang="en-US" sz="2400" kern="1200" dirty="0"/>
            <a:t>Resource Limitation</a:t>
          </a:r>
        </a:p>
      </dsp:txBody>
      <dsp:txXfrm>
        <a:off x="2477339" y="609819"/>
        <a:ext cx="7127645" cy="21448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467BB5-C794-896E-9E4F-E87D3CC6C0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B5AEA68-8512-6286-2C4A-F60AD2102A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868DA4-109B-4E8D-9D59-55A2BF237C8D}" type="datetimeFigureOut">
              <a:rPr lang="en-US" smtClean="0"/>
              <a:t>7/31/2024</a:t>
            </a:fld>
            <a:endParaRPr lang="en-US"/>
          </a:p>
        </p:txBody>
      </p:sp>
      <p:sp>
        <p:nvSpPr>
          <p:cNvPr id="4" name="Footer Placeholder 3">
            <a:extLst>
              <a:ext uri="{FF2B5EF4-FFF2-40B4-BE49-F238E27FC236}">
                <a16:creationId xmlns:a16="http://schemas.microsoft.com/office/drawing/2014/main" id="{E854DE8F-337B-AE65-7D21-4FB7AE1600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Data Science</a:t>
            </a:r>
          </a:p>
        </p:txBody>
      </p:sp>
      <p:sp>
        <p:nvSpPr>
          <p:cNvPr id="5" name="Slide Number Placeholder 4">
            <a:extLst>
              <a:ext uri="{FF2B5EF4-FFF2-40B4-BE49-F238E27FC236}">
                <a16:creationId xmlns:a16="http://schemas.microsoft.com/office/drawing/2014/main" id="{8CAD5126-67F2-A2E9-8086-F1C8C4A1B5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EF5055-9D41-4183-9101-677AE79630A1}" type="slidenum">
              <a:rPr lang="en-US" smtClean="0"/>
              <a:t>‹#›</a:t>
            </a:fld>
            <a:endParaRPr lang="en-US"/>
          </a:p>
        </p:txBody>
      </p:sp>
    </p:spTree>
    <p:extLst>
      <p:ext uri="{BB962C8B-B14F-4D97-AF65-F5344CB8AC3E}">
        <p14:creationId xmlns:p14="http://schemas.microsoft.com/office/powerpoint/2010/main" val="38297080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4256C-9C25-4421-8624-D965A665C7F7}"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Data Science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1DADB-2368-4390-BBE8-78E9828C8527}" type="slidenum">
              <a:rPr lang="en-US" smtClean="0"/>
              <a:t>‹#›</a:t>
            </a:fld>
            <a:endParaRPr lang="en-US"/>
          </a:p>
        </p:txBody>
      </p:sp>
    </p:spTree>
    <p:extLst>
      <p:ext uri="{BB962C8B-B14F-4D97-AF65-F5344CB8AC3E}">
        <p14:creationId xmlns:p14="http://schemas.microsoft.com/office/powerpoint/2010/main" val="134574421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68B834A-0F2E-44C9-8535-7A8D01D63367}" type="datetime1">
              <a:rPr lang="en-US" smtClean="0"/>
              <a:t>7/31/2024</a:t>
            </a:fld>
            <a:endParaRPr lang="en-US" dirty="0"/>
          </a:p>
        </p:txBody>
      </p:sp>
      <p:sp>
        <p:nvSpPr>
          <p:cNvPr id="5" name="Footer Placeholder 4"/>
          <p:cNvSpPr>
            <a:spLocks noGrp="1"/>
          </p:cNvSpPr>
          <p:nvPr>
            <p:ph type="ftr" sz="quarter" idx="11"/>
          </p:nvPr>
        </p:nvSpPr>
        <p:spPr/>
        <p:txBody>
          <a:bodyPr/>
          <a:lstStyle/>
          <a:p>
            <a:r>
              <a:rPr lang="en-US"/>
              <a:t>CS 5233 Artificial Intelligence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668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15DEE9-F389-4BCC-A909-63AAEBE7B7EC}" type="datetime1">
              <a:rPr lang="en-US" smtClean="0"/>
              <a:t>7/31/2024</a:t>
            </a:fld>
            <a:endParaRPr lang="en-US" dirty="0"/>
          </a:p>
        </p:txBody>
      </p:sp>
      <p:sp>
        <p:nvSpPr>
          <p:cNvPr id="5" name="Footer Placeholder 4"/>
          <p:cNvSpPr>
            <a:spLocks noGrp="1"/>
          </p:cNvSpPr>
          <p:nvPr>
            <p:ph type="ftr" sz="quarter" idx="11"/>
          </p:nvPr>
        </p:nvSpPr>
        <p:spPr/>
        <p:txBody>
          <a:bodyPr/>
          <a:lstStyle/>
          <a:p>
            <a:r>
              <a:rPr lang="en-US"/>
              <a:t>CS 5233 Artificial Intelligence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2594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C1124-D39D-49E5-BA22-7B452BA5542C}" type="datetime1">
              <a:rPr lang="en-US" smtClean="0"/>
              <a:t>7/31/2024</a:t>
            </a:fld>
            <a:endParaRPr lang="en-US" dirty="0"/>
          </a:p>
        </p:txBody>
      </p:sp>
      <p:sp>
        <p:nvSpPr>
          <p:cNvPr id="5" name="Footer Placeholder 4"/>
          <p:cNvSpPr>
            <a:spLocks noGrp="1"/>
          </p:cNvSpPr>
          <p:nvPr>
            <p:ph type="ftr" sz="quarter" idx="11"/>
          </p:nvPr>
        </p:nvSpPr>
        <p:spPr/>
        <p:txBody>
          <a:bodyPr/>
          <a:lstStyle/>
          <a:p>
            <a:r>
              <a:rPr lang="en-US"/>
              <a:t>CS 5233 Artificial Intelligence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7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A5144-438D-462E-BB08-7E1527F3AD71}" type="datetime1">
              <a:rPr lang="en-US" smtClean="0"/>
              <a:t>7/31/2024</a:t>
            </a:fld>
            <a:endParaRPr lang="en-US" dirty="0"/>
          </a:p>
        </p:txBody>
      </p:sp>
      <p:sp>
        <p:nvSpPr>
          <p:cNvPr id="5" name="Footer Placeholder 4"/>
          <p:cNvSpPr>
            <a:spLocks noGrp="1"/>
          </p:cNvSpPr>
          <p:nvPr>
            <p:ph type="ftr" sz="quarter" idx="11"/>
          </p:nvPr>
        </p:nvSpPr>
        <p:spPr/>
        <p:txBody>
          <a:bodyPr/>
          <a:lstStyle/>
          <a:p>
            <a:r>
              <a:rPr lang="en-US"/>
              <a:t>CS 5233 Artificial Intelligence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7696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C50081-A770-4046-9A28-D8561C395BD1}" type="datetime1">
              <a:rPr lang="en-US" smtClean="0"/>
              <a:t>7/31/2024</a:t>
            </a:fld>
            <a:endParaRPr lang="en-US" dirty="0"/>
          </a:p>
        </p:txBody>
      </p:sp>
      <p:sp>
        <p:nvSpPr>
          <p:cNvPr id="5" name="Footer Placeholder 4"/>
          <p:cNvSpPr>
            <a:spLocks noGrp="1"/>
          </p:cNvSpPr>
          <p:nvPr>
            <p:ph type="ftr" sz="quarter" idx="11"/>
          </p:nvPr>
        </p:nvSpPr>
        <p:spPr/>
        <p:txBody>
          <a:bodyPr/>
          <a:lstStyle/>
          <a:p>
            <a:r>
              <a:rPr lang="en-US"/>
              <a:t>CS 5233 Artificial Intelligence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599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F0B092-A2FF-4013-96B6-CC29724E060B}" type="datetime1">
              <a:rPr lang="en-US" smtClean="0"/>
              <a:t>7/31/2024</a:t>
            </a:fld>
            <a:endParaRPr lang="en-US" dirty="0"/>
          </a:p>
        </p:txBody>
      </p:sp>
      <p:sp>
        <p:nvSpPr>
          <p:cNvPr id="6" name="Footer Placeholder 5"/>
          <p:cNvSpPr>
            <a:spLocks noGrp="1"/>
          </p:cNvSpPr>
          <p:nvPr>
            <p:ph type="ftr" sz="quarter" idx="11"/>
          </p:nvPr>
        </p:nvSpPr>
        <p:spPr/>
        <p:txBody>
          <a:bodyPr/>
          <a:lstStyle/>
          <a:p>
            <a:r>
              <a:rPr lang="en-US"/>
              <a:t>CS 5233 Artificial Intelligence</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2669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221E30-E2FB-4480-8A58-B76BF7A4CC81}" type="datetime1">
              <a:rPr lang="en-US" smtClean="0"/>
              <a:t>7/31/2024</a:t>
            </a:fld>
            <a:endParaRPr lang="en-US" dirty="0"/>
          </a:p>
        </p:txBody>
      </p:sp>
      <p:sp>
        <p:nvSpPr>
          <p:cNvPr id="8" name="Footer Placeholder 7"/>
          <p:cNvSpPr>
            <a:spLocks noGrp="1"/>
          </p:cNvSpPr>
          <p:nvPr>
            <p:ph type="ftr" sz="quarter" idx="11"/>
          </p:nvPr>
        </p:nvSpPr>
        <p:spPr/>
        <p:txBody>
          <a:bodyPr/>
          <a:lstStyle/>
          <a:p>
            <a:r>
              <a:rPr lang="en-US"/>
              <a:t>CS 5233 Artificial Intelligence</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714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54B424-AC40-44BB-9DB5-687744AFEC7C}" type="datetime1">
              <a:rPr lang="en-US" smtClean="0"/>
              <a:t>7/31/2024</a:t>
            </a:fld>
            <a:endParaRPr lang="en-US" dirty="0"/>
          </a:p>
        </p:txBody>
      </p:sp>
      <p:sp>
        <p:nvSpPr>
          <p:cNvPr id="4" name="Footer Placeholder 3"/>
          <p:cNvSpPr>
            <a:spLocks noGrp="1"/>
          </p:cNvSpPr>
          <p:nvPr>
            <p:ph type="ftr" sz="quarter" idx="11"/>
          </p:nvPr>
        </p:nvSpPr>
        <p:spPr/>
        <p:txBody>
          <a:bodyPr/>
          <a:lstStyle/>
          <a:p>
            <a:r>
              <a:rPr lang="en-US"/>
              <a:t>CS 5233 Artificial Intelligence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5057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AF942C-6264-46F8-8E33-79C351D3DAFA}" type="datetime1">
              <a:rPr lang="en-US" smtClean="0"/>
              <a:t>7/31/2024</a:t>
            </a:fld>
            <a:endParaRPr lang="en-US" dirty="0"/>
          </a:p>
        </p:txBody>
      </p:sp>
      <p:sp>
        <p:nvSpPr>
          <p:cNvPr id="3" name="Footer Placeholder 2"/>
          <p:cNvSpPr>
            <a:spLocks noGrp="1"/>
          </p:cNvSpPr>
          <p:nvPr>
            <p:ph type="ftr" sz="quarter" idx="11"/>
          </p:nvPr>
        </p:nvSpPr>
        <p:spPr/>
        <p:txBody>
          <a:bodyPr/>
          <a:lstStyle/>
          <a:p>
            <a:r>
              <a:rPr lang="en-US"/>
              <a:t>CS 5233 Artificial Intelligence</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3045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D5D25D-FD4F-44E4-9F03-5292E675BBBC}" type="datetime1">
              <a:rPr lang="en-US" smtClean="0"/>
              <a:t>7/31/2024</a:t>
            </a:fld>
            <a:endParaRPr lang="en-US" dirty="0"/>
          </a:p>
        </p:txBody>
      </p:sp>
      <p:sp>
        <p:nvSpPr>
          <p:cNvPr id="6" name="Footer Placeholder 5"/>
          <p:cNvSpPr>
            <a:spLocks noGrp="1"/>
          </p:cNvSpPr>
          <p:nvPr>
            <p:ph type="ftr" sz="quarter" idx="11"/>
          </p:nvPr>
        </p:nvSpPr>
        <p:spPr/>
        <p:txBody>
          <a:bodyPr/>
          <a:lstStyle/>
          <a:p>
            <a:r>
              <a:rPr lang="en-US"/>
              <a:t>CS 5233 Artificial Intelligence</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252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B64C62-893B-408D-B16C-9A3000FFCC83}" type="datetime1">
              <a:rPr lang="en-US" smtClean="0"/>
              <a:t>7/31/2024</a:t>
            </a:fld>
            <a:endParaRPr lang="en-US" dirty="0"/>
          </a:p>
        </p:txBody>
      </p:sp>
      <p:sp>
        <p:nvSpPr>
          <p:cNvPr id="6" name="Footer Placeholder 5"/>
          <p:cNvSpPr>
            <a:spLocks noGrp="1"/>
          </p:cNvSpPr>
          <p:nvPr>
            <p:ph type="ftr" sz="quarter" idx="11"/>
          </p:nvPr>
        </p:nvSpPr>
        <p:spPr/>
        <p:txBody>
          <a:bodyPr/>
          <a:lstStyle/>
          <a:p>
            <a:r>
              <a:rPr lang="en-US"/>
              <a:t>CS 5233 Artificial Intelligence</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242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8EB47AE-92FE-47FC-AE68-EAEC09906C98}" type="datetime1">
              <a:rPr lang="en-US" smtClean="0"/>
              <a:t>7/31/2024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CS 5233 Artificial Intelligence</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644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6.xml"/><Relationship Id="rId7" Type="http://schemas.openxmlformats.org/officeDocument/2006/relationships/image" Target="../media/image1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RGhpuRDEFa7ge4jRe_GJOK6t_BLax4Xr?usp=sharing" TargetMode="External"/><Relationship Id="rId2" Type="http://schemas.openxmlformats.org/officeDocument/2006/relationships/hyperlink" Target="https://www.kaggle.com/datasets/avikasliwal/used-cars-price-prediction?select=train-data.csv"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5.xml"/><Relationship Id="rId7" Type="http://schemas.openxmlformats.org/officeDocument/2006/relationships/image" Target="../media/image1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Cars in a traffic jam">
            <a:extLst>
              <a:ext uri="{FF2B5EF4-FFF2-40B4-BE49-F238E27FC236}">
                <a16:creationId xmlns:a16="http://schemas.microsoft.com/office/drawing/2014/main" id="{5046B2B3-071F-B2DF-8DE6-7462BE3B82F7}"/>
              </a:ext>
            </a:extLst>
          </p:cNvPr>
          <p:cNvPicPr>
            <a:picLocks noChangeAspect="1"/>
          </p:cNvPicPr>
          <p:nvPr/>
        </p:nvPicPr>
        <p:blipFill rotWithShape="1">
          <a:blip r:embed="rId2">
            <a:duotone>
              <a:prstClr val="black"/>
              <a:schemeClr val="tx2">
                <a:tint val="45000"/>
                <a:satMod val="400000"/>
              </a:schemeClr>
            </a:duotone>
            <a:alphaModFix amt="35000"/>
          </a:blip>
          <a:srcRect r="-1" b="13439"/>
          <a:stretch/>
        </p:blipFill>
        <p:spPr>
          <a:xfrm>
            <a:off x="20" y="7814"/>
            <a:ext cx="12188932" cy="6858000"/>
          </a:xfrm>
          <a:prstGeom prst="rect">
            <a:avLst/>
          </a:prstGeom>
        </p:spPr>
      </p:pic>
      <p:sp>
        <p:nvSpPr>
          <p:cNvPr id="2" name="Title 1">
            <a:extLst>
              <a:ext uri="{FF2B5EF4-FFF2-40B4-BE49-F238E27FC236}">
                <a16:creationId xmlns:a16="http://schemas.microsoft.com/office/drawing/2014/main" id="{E9DF9F50-8BC7-F357-FC3D-E6BEB2CB1C00}"/>
              </a:ext>
            </a:extLst>
          </p:cNvPr>
          <p:cNvSpPr>
            <a:spLocks noGrp="1"/>
          </p:cNvSpPr>
          <p:nvPr>
            <p:ph type="ctrTitle"/>
          </p:nvPr>
        </p:nvSpPr>
        <p:spPr>
          <a:xfrm>
            <a:off x="643467" y="643467"/>
            <a:ext cx="7164674" cy="5571066"/>
          </a:xfrm>
        </p:spPr>
        <p:txBody>
          <a:bodyPr>
            <a:normAutofit/>
          </a:bodyPr>
          <a:lstStyle/>
          <a:p>
            <a:r>
              <a:rPr lang="en-US" sz="6600" dirty="0">
                <a:solidFill>
                  <a:schemeClr val="tx1"/>
                </a:solidFill>
              </a:rPr>
              <a:t>Used cars price prediction</a:t>
            </a:r>
          </a:p>
        </p:txBody>
      </p:sp>
      <p:sp>
        <p:nvSpPr>
          <p:cNvPr id="3" name="Subtitle 2">
            <a:extLst>
              <a:ext uri="{FF2B5EF4-FFF2-40B4-BE49-F238E27FC236}">
                <a16:creationId xmlns:a16="http://schemas.microsoft.com/office/drawing/2014/main" id="{822D564D-D187-E2A6-6FE1-9B2E2F8AADF3}"/>
              </a:ext>
            </a:extLst>
          </p:cNvPr>
          <p:cNvSpPr>
            <a:spLocks noGrp="1"/>
          </p:cNvSpPr>
          <p:nvPr>
            <p:ph type="subTitle" idx="1"/>
          </p:nvPr>
        </p:nvSpPr>
        <p:spPr>
          <a:xfrm>
            <a:off x="8451608" y="643467"/>
            <a:ext cx="3096926" cy="5571066"/>
          </a:xfrm>
        </p:spPr>
        <p:txBody>
          <a:bodyPr>
            <a:normAutofit/>
          </a:bodyPr>
          <a:lstStyle/>
          <a:p>
            <a:r>
              <a:rPr lang="en-US" sz="2000" dirty="0">
                <a:solidFill>
                  <a:schemeClr val="tx1"/>
                </a:solidFill>
              </a:rPr>
              <a:t>Prudvi Siddanathi</a:t>
            </a:r>
          </a:p>
          <a:p>
            <a:r>
              <a:rPr lang="en-US" sz="2000" dirty="0">
                <a:solidFill>
                  <a:schemeClr val="tx1"/>
                </a:solidFill>
              </a:rPr>
              <a:t>Bhanu Anish Akkineni</a:t>
            </a:r>
          </a:p>
          <a:p>
            <a:r>
              <a:rPr lang="en-US" sz="2000" dirty="0" err="1">
                <a:solidFill>
                  <a:schemeClr val="tx1"/>
                </a:solidFill>
              </a:rPr>
              <a:t>Aanathi</a:t>
            </a:r>
            <a:r>
              <a:rPr lang="en-US" sz="2000" dirty="0">
                <a:solidFill>
                  <a:schemeClr val="tx1"/>
                </a:solidFill>
              </a:rPr>
              <a:t> </a:t>
            </a:r>
            <a:r>
              <a:rPr lang="en-US" sz="2000" dirty="0" err="1">
                <a:solidFill>
                  <a:schemeClr val="tx1"/>
                </a:solidFill>
              </a:rPr>
              <a:t>Mosali</a:t>
            </a:r>
            <a:endParaRPr lang="en-US" sz="2000" dirty="0">
              <a:solidFill>
                <a:schemeClr val="tx1"/>
              </a:solidFill>
            </a:endParaRPr>
          </a:p>
          <a:p>
            <a:endParaRPr lang="en-US" sz="2000" dirty="0">
              <a:solidFill>
                <a:schemeClr val="tx1"/>
              </a:solidFill>
            </a:endParaRPr>
          </a:p>
        </p:txBody>
      </p:sp>
      <p:cxnSp>
        <p:nvCxnSpPr>
          <p:cNvPr id="23" name="Straight Connector 22">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AE9E75D9-ACF8-1F34-B294-5F9AF9941E05}"/>
              </a:ext>
            </a:extLst>
          </p:cNvPr>
          <p:cNvSpPr>
            <a:spLocks noGrp="1"/>
          </p:cNvSpPr>
          <p:nvPr>
            <p:ph type="ftr" sz="quarter" idx="11"/>
          </p:nvPr>
        </p:nvSpPr>
        <p:spPr/>
        <p:txBody>
          <a:bodyPr/>
          <a:lstStyle/>
          <a:p>
            <a:r>
              <a:rPr lang="en-US"/>
              <a:t>CS 5233 Artificial Intelligence</a:t>
            </a:r>
            <a:endParaRPr lang="en-US" dirty="0"/>
          </a:p>
        </p:txBody>
      </p:sp>
      <p:sp>
        <p:nvSpPr>
          <p:cNvPr id="7" name="Slide Number Placeholder 6">
            <a:extLst>
              <a:ext uri="{FF2B5EF4-FFF2-40B4-BE49-F238E27FC236}">
                <a16:creationId xmlns:a16="http://schemas.microsoft.com/office/drawing/2014/main" id="{AA3E7582-A9D5-97EB-7C46-E6E2B5F876EC}"/>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7481620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F015-561B-15B8-9AB5-6E03989FDFBC}"/>
              </a:ext>
            </a:extLst>
          </p:cNvPr>
          <p:cNvSpPr>
            <a:spLocks noGrp="1"/>
          </p:cNvSpPr>
          <p:nvPr>
            <p:ph type="title"/>
          </p:nvPr>
        </p:nvSpPr>
        <p:spPr>
          <a:xfrm>
            <a:off x="1023937" y="538324"/>
            <a:ext cx="9720072" cy="1499616"/>
          </a:xfrm>
        </p:spPr>
        <p:txBody>
          <a:bodyPr>
            <a:normAutofit/>
          </a:bodyPr>
          <a:lstStyle/>
          <a:p>
            <a:r>
              <a:rPr lang="en-US" dirty="0"/>
              <a:t>Methods</a:t>
            </a:r>
          </a:p>
        </p:txBody>
      </p:sp>
      <p:sp>
        <p:nvSpPr>
          <p:cNvPr id="4" name="Footer Placeholder 3">
            <a:extLst>
              <a:ext uri="{FF2B5EF4-FFF2-40B4-BE49-F238E27FC236}">
                <a16:creationId xmlns:a16="http://schemas.microsoft.com/office/drawing/2014/main" id="{9BC2F70D-7754-3D84-768B-9998E78C44C1}"/>
              </a:ext>
            </a:extLst>
          </p:cNvPr>
          <p:cNvSpPr>
            <a:spLocks noGrp="1"/>
          </p:cNvSpPr>
          <p:nvPr>
            <p:ph type="ftr" sz="quarter" idx="11"/>
          </p:nvPr>
        </p:nvSpPr>
        <p:spPr>
          <a:xfrm>
            <a:off x="4842932" y="6470704"/>
            <a:ext cx="5901459" cy="274320"/>
          </a:xfrm>
        </p:spPr>
        <p:txBody>
          <a:bodyPr>
            <a:normAutofit/>
          </a:bodyPr>
          <a:lstStyle/>
          <a:p>
            <a:pPr>
              <a:spcAft>
                <a:spcPts val="600"/>
              </a:spcAft>
            </a:pPr>
            <a:r>
              <a:rPr lang="en-US"/>
              <a:t>CS 5233 Artificial Intelligence</a:t>
            </a:r>
          </a:p>
        </p:txBody>
      </p:sp>
      <p:sp>
        <p:nvSpPr>
          <p:cNvPr id="5" name="Slide Number Placeholder 4">
            <a:extLst>
              <a:ext uri="{FF2B5EF4-FFF2-40B4-BE49-F238E27FC236}">
                <a16:creationId xmlns:a16="http://schemas.microsoft.com/office/drawing/2014/main" id="{670EE263-7E73-E3AC-D482-50EF222F25BB}"/>
              </a:ext>
            </a:extLst>
          </p:cNvPr>
          <p:cNvSpPr>
            <a:spLocks noGrp="1"/>
          </p:cNvSpPr>
          <p:nvPr>
            <p:ph type="sldNum" sz="quarter" idx="12"/>
          </p:nvPr>
        </p:nvSpPr>
        <p:spPr>
          <a:xfrm>
            <a:off x="10837333" y="6470704"/>
            <a:ext cx="973667" cy="274320"/>
          </a:xfrm>
        </p:spPr>
        <p:txBody>
          <a:bodyPr>
            <a:normAutofit/>
          </a:bodyPr>
          <a:lstStyle/>
          <a:p>
            <a:pPr>
              <a:spcAft>
                <a:spcPts val="600"/>
              </a:spcAft>
            </a:pPr>
            <a:fld id="{6D22F896-40B5-4ADD-8801-0D06FADFA095}" type="slidenum">
              <a:rPr lang="en-US" smtClean="0"/>
              <a:pPr>
                <a:spcAft>
                  <a:spcPts val="600"/>
                </a:spcAft>
              </a:pPr>
              <a:t>10</a:t>
            </a:fld>
            <a:endParaRPr lang="en-US"/>
          </a:p>
        </p:txBody>
      </p:sp>
      <p:graphicFrame>
        <p:nvGraphicFramePr>
          <p:cNvPr id="7" name="Content Placeholder 2">
            <a:extLst>
              <a:ext uri="{FF2B5EF4-FFF2-40B4-BE49-F238E27FC236}">
                <a16:creationId xmlns:a16="http://schemas.microsoft.com/office/drawing/2014/main" id="{A800B40A-80FA-31A9-110E-5B20901B7E5D}"/>
              </a:ext>
            </a:extLst>
          </p:cNvPr>
          <p:cNvGraphicFramePr>
            <a:graphicFrameLocks noGrp="1"/>
          </p:cNvGraphicFramePr>
          <p:nvPr>
            <p:ph idx="1"/>
            <p:extLst>
              <p:ext uri="{D42A27DB-BD31-4B8C-83A1-F6EECF244321}">
                <p14:modId xmlns:p14="http://schemas.microsoft.com/office/powerpoint/2010/main" val="1233352774"/>
              </p:ext>
            </p:extLst>
          </p:nvPr>
        </p:nvGraphicFramePr>
        <p:xfrm>
          <a:off x="930291" y="2032476"/>
          <a:ext cx="10331417" cy="894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3792EA5E-5BB9-EC95-EA88-6D5F453C0498}"/>
              </a:ext>
            </a:extLst>
          </p:cNvPr>
          <p:cNvPicPr>
            <a:picLocks noChangeAspect="1"/>
          </p:cNvPicPr>
          <p:nvPr/>
        </p:nvPicPr>
        <p:blipFill>
          <a:blip r:embed="rId7"/>
          <a:stretch>
            <a:fillRect/>
          </a:stretch>
        </p:blipFill>
        <p:spPr>
          <a:xfrm>
            <a:off x="158619" y="3428999"/>
            <a:ext cx="3909528" cy="2285349"/>
          </a:xfrm>
          <a:prstGeom prst="rect">
            <a:avLst/>
          </a:prstGeom>
        </p:spPr>
      </p:pic>
      <p:pic>
        <p:nvPicPr>
          <p:cNvPr id="10" name="Picture 9">
            <a:extLst>
              <a:ext uri="{FF2B5EF4-FFF2-40B4-BE49-F238E27FC236}">
                <a16:creationId xmlns:a16="http://schemas.microsoft.com/office/drawing/2014/main" id="{3A05ED90-5C7B-ABE6-6DF2-124962089C10}"/>
              </a:ext>
            </a:extLst>
          </p:cNvPr>
          <p:cNvPicPr>
            <a:picLocks noChangeAspect="1"/>
          </p:cNvPicPr>
          <p:nvPr/>
        </p:nvPicPr>
        <p:blipFill>
          <a:blip r:embed="rId8"/>
          <a:stretch>
            <a:fillRect/>
          </a:stretch>
        </p:blipFill>
        <p:spPr>
          <a:xfrm>
            <a:off x="4287356" y="3738119"/>
            <a:ext cx="3534268" cy="1667108"/>
          </a:xfrm>
          <a:prstGeom prst="rect">
            <a:avLst/>
          </a:prstGeom>
        </p:spPr>
      </p:pic>
      <p:pic>
        <p:nvPicPr>
          <p:cNvPr id="12" name="Picture 11">
            <a:extLst>
              <a:ext uri="{FF2B5EF4-FFF2-40B4-BE49-F238E27FC236}">
                <a16:creationId xmlns:a16="http://schemas.microsoft.com/office/drawing/2014/main" id="{C596BADF-F752-C1DE-14F4-AF9AD8B5E116}"/>
              </a:ext>
            </a:extLst>
          </p:cNvPr>
          <p:cNvPicPr>
            <a:picLocks noChangeAspect="1"/>
          </p:cNvPicPr>
          <p:nvPr/>
        </p:nvPicPr>
        <p:blipFill>
          <a:blip r:embed="rId9"/>
          <a:stretch>
            <a:fillRect/>
          </a:stretch>
        </p:blipFill>
        <p:spPr>
          <a:xfrm>
            <a:off x="8040834" y="3432610"/>
            <a:ext cx="3992548" cy="2281738"/>
          </a:xfrm>
          <a:prstGeom prst="rect">
            <a:avLst/>
          </a:prstGeom>
        </p:spPr>
      </p:pic>
    </p:spTree>
    <p:extLst>
      <p:ext uri="{BB962C8B-B14F-4D97-AF65-F5344CB8AC3E}">
        <p14:creationId xmlns:p14="http://schemas.microsoft.com/office/powerpoint/2010/main" val="1540946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1D6D-C69F-D0E7-3242-146E54EC955B}"/>
              </a:ext>
            </a:extLst>
          </p:cNvPr>
          <p:cNvSpPr>
            <a:spLocks noGrp="1"/>
          </p:cNvSpPr>
          <p:nvPr>
            <p:ph type="title"/>
          </p:nvPr>
        </p:nvSpPr>
        <p:spPr>
          <a:xfrm>
            <a:off x="1024128" y="585216"/>
            <a:ext cx="9720072" cy="1499616"/>
          </a:xfrm>
        </p:spPr>
        <p:txBody>
          <a:bodyPr>
            <a:normAutofit/>
          </a:bodyPr>
          <a:lstStyle/>
          <a:p>
            <a:r>
              <a:rPr lang="en-US" b="1" i="0" u="none" strike="noStrike" dirty="0">
                <a:effectLst/>
                <a:latin typeface="Söhne"/>
              </a:rPr>
              <a:t>Model Evaluation</a:t>
            </a:r>
            <a:endParaRPr lang="en-US" dirty="0"/>
          </a:p>
        </p:txBody>
      </p:sp>
      <p:graphicFrame>
        <p:nvGraphicFramePr>
          <p:cNvPr id="5" name="Content Placeholder 2">
            <a:extLst>
              <a:ext uri="{FF2B5EF4-FFF2-40B4-BE49-F238E27FC236}">
                <a16:creationId xmlns:a16="http://schemas.microsoft.com/office/drawing/2014/main" id="{8CB4EC63-A4C8-A45D-E344-D4D77E721C84}"/>
              </a:ext>
            </a:extLst>
          </p:cNvPr>
          <p:cNvGraphicFramePr>
            <a:graphicFrameLocks noGrp="1"/>
          </p:cNvGraphicFramePr>
          <p:nvPr>
            <p:ph idx="1"/>
            <p:extLst>
              <p:ext uri="{D42A27DB-BD31-4B8C-83A1-F6EECF244321}">
                <p14:modId xmlns:p14="http://schemas.microsoft.com/office/powerpoint/2010/main" val="3447594573"/>
              </p:ext>
            </p:extLst>
          </p:nvPr>
        </p:nvGraphicFramePr>
        <p:xfrm>
          <a:off x="1024128" y="1716833"/>
          <a:ext cx="10042168" cy="3644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2DE46A34-D8B2-153A-9522-CED7A116DA5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7" name="Footer Placeholder 6">
            <a:extLst>
              <a:ext uri="{FF2B5EF4-FFF2-40B4-BE49-F238E27FC236}">
                <a16:creationId xmlns:a16="http://schemas.microsoft.com/office/drawing/2014/main" id="{A255CAF2-9944-5600-4CD0-91588A4CEF87}"/>
              </a:ext>
            </a:extLst>
          </p:cNvPr>
          <p:cNvSpPr>
            <a:spLocks noGrp="1"/>
          </p:cNvSpPr>
          <p:nvPr>
            <p:ph type="ftr" sz="quarter" idx="11"/>
          </p:nvPr>
        </p:nvSpPr>
        <p:spPr/>
        <p:txBody>
          <a:bodyPr/>
          <a:lstStyle/>
          <a:p>
            <a:r>
              <a:rPr lang="en-US"/>
              <a:t>CS 5233 Artificial Intelligence</a:t>
            </a:r>
            <a:endParaRPr lang="en-US" dirty="0"/>
          </a:p>
        </p:txBody>
      </p:sp>
    </p:spTree>
    <p:extLst>
      <p:ext uri="{BB962C8B-B14F-4D97-AF65-F5344CB8AC3E}">
        <p14:creationId xmlns:p14="http://schemas.microsoft.com/office/powerpoint/2010/main" val="2918178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1D6D-C69F-D0E7-3242-146E54EC955B}"/>
              </a:ext>
            </a:extLst>
          </p:cNvPr>
          <p:cNvSpPr>
            <a:spLocks noGrp="1"/>
          </p:cNvSpPr>
          <p:nvPr>
            <p:ph type="title"/>
          </p:nvPr>
        </p:nvSpPr>
        <p:spPr>
          <a:xfrm>
            <a:off x="1024128" y="585216"/>
            <a:ext cx="9720072" cy="1499616"/>
          </a:xfrm>
        </p:spPr>
        <p:txBody>
          <a:bodyPr>
            <a:normAutofit/>
          </a:bodyPr>
          <a:lstStyle/>
          <a:p>
            <a:r>
              <a:rPr lang="en-US" b="1" dirty="0">
                <a:latin typeface="Söhne"/>
              </a:rPr>
              <a:t>results</a:t>
            </a:r>
            <a:endParaRPr lang="en-US" dirty="0"/>
          </a:p>
        </p:txBody>
      </p:sp>
      <p:sp>
        <p:nvSpPr>
          <p:cNvPr id="6" name="Slide Number Placeholder 5">
            <a:extLst>
              <a:ext uri="{FF2B5EF4-FFF2-40B4-BE49-F238E27FC236}">
                <a16:creationId xmlns:a16="http://schemas.microsoft.com/office/drawing/2014/main" id="{2DE46A34-D8B2-153A-9522-CED7A116DA54}"/>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7" name="Footer Placeholder 6">
            <a:extLst>
              <a:ext uri="{FF2B5EF4-FFF2-40B4-BE49-F238E27FC236}">
                <a16:creationId xmlns:a16="http://schemas.microsoft.com/office/drawing/2014/main" id="{A255CAF2-9944-5600-4CD0-91588A4CEF87}"/>
              </a:ext>
            </a:extLst>
          </p:cNvPr>
          <p:cNvSpPr>
            <a:spLocks noGrp="1"/>
          </p:cNvSpPr>
          <p:nvPr>
            <p:ph type="ftr" sz="quarter" idx="11"/>
          </p:nvPr>
        </p:nvSpPr>
        <p:spPr/>
        <p:txBody>
          <a:bodyPr/>
          <a:lstStyle/>
          <a:p>
            <a:r>
              <a:rPr lang="en-US"/>
              <a:t>CS 5233 Artificial Intelligence</a:t>
            </a:r>
            <a:endParaRPr lang="en-US" dirty="0"/>
          </a:p>
        </p:txBody>
      </p:sp>
      <p:pic>
        <p:nvPicPr>
          <p:cNvPr id="9" name="Picture 8">
            <a:extLst>
              <a:ext uri="{FF2B5EF4-FFF2-40B4-BE49-F238E27FC236}">
                <a16:creationId xmlns:a16="http://schemas.microsoft.com/office/drawing/2014/main" id="{B2890AC4-2691-F8ED-092D-21B5E2CBDB4E}"/>
              </a:ext>
            </a:extLst>
          </p:cNvPr>
          <p:cNvPicPr>
            <a:picLocks noChangeAspect="1"/>
          </p:cNvPicPr>
          <p:nvPr/>
        </p:nvPicPr>
        <p:blipFill>
          <a:blip r:embed="rId2"/>
          <a:srcRect/>
          <a:stretch/>
        </p:blipFill>
        <p:spPr>
          <a:xfrm>
            <a:off x="2796114" y="2258790"/>
            <a:ext cx="6176099" cy="2340417"/>
          </a:xfrm>
          <a:prstGeom prst="rect">
            <a:avLst/>
          </a:prstGeom>
        </p:spPr>
      </p:pic>
    </p:spTree>
    <p:extLst>
      <p:ext uri="{BB962C8B-B14F-4D97-AF65-F5344CB8AC3E}">
        <p14:creationId xmlns:p14="http://schemas.microsoft.com/office/powerpoint/2010/main" val="2020048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1D6D-C69F-D0E7-3242-146E54EC955B}"/>
              </a:ext>
            </a:extLst>
          </p:cNvPr>
          <p:cNvSpPr>
            <a:spLocks noGrp="1"/>
          </p:cNvSpPr>
          <p:nvPr>
            <p:ph type="title"/>
          </p:nvPr>
        </p:nvSpPr>
        <p:spPr>
          <a:xfrm>
            <a:off x="1024128" y="585216"/>
            <a:ext cx="9720072" cy="1499616"/>
          </a:xfrm>
        </p:spPr>
        <p:txBody>
          <a:bodyPr>
            <a:normAutofit/>
          </a:bodyPr>
          <a:lstStyle/>
          <a:p>
            <a:r>
              <a:rPr lang="en-US" b="1" i="0" u="none" strike="noStrike" dirty="0">
                <a:effectLst/>
                <a:latin typeface="Söhne"/>
              </a:rPr>
              <a:t>Challenges</a:t>
            </a:r>
            <a:endParaRPr lang="en-US" dirty="0"/>
          </a:p>
        </p:txBody>
      </p:sp>
      <p:graphicFrame>
        <p:nvGraphicFramePr>
          <p:cNvPr id="5" name="Content Placeholder 2">
            <a:extLst>
              <a:ext uri="{FF2B5EF4-FFF2-40B4-BE49-F238E27FC236}">
                <a16:creationId xmlns:a16="http://schemas.microsoft.com/office/drawing/2014/main" id="{8CB4EC63-A4C8-A45D-E344-D4D77E721C84}"/>
              </a:ext>
            </a:extLst>
          </p:cNvPr>
          <p:cNvGraphicFramePr>
            <a:graphicFrameLocks noGrp="1"/>
          </p:cNvGraphicFramePr>
          <p:nvPr>
            <p:ph idx="1"/>
            <p:extLst>
              <p:ext uri="{D42A27DB-BD31-4B8C-83A1-F6EECF244321}">
                <p14:modId xmlns:p14="http://schemas.microsoft.com/office/powerpoint/2010/main" val="3477822304"/>
              </p:ext>
            </p:extLst>
          </p:nvPr>
        </p:nvGraphicFramePr>
        <p:xfrm>
          <a:off x="1023937" y="1692029"/>
          <a:ext cx="9604985" cy="3364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2DE46A34-D8B2-153A-9522-CED7A116DA54}"/>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7" name="Footer Placeholder 6">
            <a:extLst>
              <a:ext uri="{FF2B5EF4-FFF2-40B4-BE49-F238E27FC236}">
                <a16:creationId xmlns:a16="http://schemas.microsoft.com/office/drawing/2014/main" id="{A255CAF2-9944-5600-4CD0-91588A4CEF87}"/>
              </a:ext>
            </a:extLst>
          </p:cNvPr>
          <p:cNvSpPr>
            <a:spLocks noGrp="1"/>
          </p:cNvSpPr>
          <p:nvPr>
            <p:ph type="ftr" sz="quarter" idx="11"/>
          </p:nvPr>
        </p:nvSpPr>
        <p:spPr/>
        <p:txBody>
          <a:bodyPr/>
          <a:lstStyle/>
          <a:p>
            <a:r>
              <a:rPr lang="en-US"/>
              <a:t>CS 5233 Artificial Intelligence</a:t>
            </a:r>
            <a:endParaRPr lang="en-US" dirty="0"/>
          </a:p>
        </p:txBody>
      </p:sp>
    </p:spTree>
    <p:extLst>
      <p:ext uri="{BB962C8B-B14F-4D97-AF65-F5344CB8AC3E}">
        <p14:creationId xmlns:p14="http://schemas.microsoft.com/office/powerpoint/2010/main" val="2439472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1D6D-C69F-D0E7-3242-146E54EC955B}"/>
              </a:ext>
            </a:extLst>
          </p:cNvPr>
          <p:cNvSpPr>
            <a:spLocks noGrp="1"/>
          </p:cNvSpPr>
          <p:nvPr>
            <p:ph type="title"/>
          </p:nvPr>
        </p:nvSpPr>
        <p:spPr>
          <a:xfrm>
            <a:off x="1024128" y="585216"/>
            <a:ext cx="9720072" cy="1499616"/>
          </a:xfrm>
        </p:spPr>
        <p:txBody>
          <a:bodyPr>
            <a:normAutofit/>
          </a:bodyPr>
          <a:lstStyle/>
          <a:p>
            <a:r>
              <a:rPr lang="en-US" b="1" dirty="0">
                <a:latin typeface="Söhne"/>
              </a:rPr>
              <a:t>REFERENCES</a:t>
            </a:r>
            <a:endParaRPr lang="en-US" dirty="0"/>
          </a:p>
        </p:txBody>
      </p:sp>
      <p:sp>
        <p:nvSpPr>
          <p:cNvPr id="6" name="Slide Number Placeholder 5">
            <a:extLst>
              <a:ext uri="{FF2B5EF4-FFF2-40B4-BE49-F238E27FC236}">
                <a16:creationId xmlns:a16="http://schemas.microsoft.com/office/drawing/2014/main" id="{2DE46A34-D8B2-153A-9522-CED7A116DA54}"/>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7" name="Footer Placeholder 6">
            <a:extLst>
              <a:ext uri="{FF2B5EF4-FFF2-40B4-BE49-F238E27FC236}">
                <a16:creationId xmlns:a16="http://schemas.microsoft.com/office/drawing/2014/main" id="{A255CAF2-9944-5600-4CD0-91588A4CEF87}"/>
              </a:ext>
            </a:extLst>
          </p:cNvPr>
          <p:cNvSpPr>
            <a:spLocks noGrp="1"/>
          </p:cNvSpPr>
          <p:nvPr>
            <p:ph type="ftr" sz="quarter" idx="11"/>
          </p:nvPr>
        </p:nvSpPr>
        <p:spPr/>
        <p:txBody>
          <a:bodyPr/>
          <a:lstStyle/>
          <a:p>
            <a:r>
              <a:rPr lang="en-US"/>
              <a:t>CS 5233 Artificial Intelligence</a:t>
            </a:r>
            <a:endParaRPr lang="en-US" dirty="0"/>
          </a:p>
        </p:txBody>
      </p:sp>
      <p:sp>
        <p:nvSpPr>
          <p:cNvPr id="10" name="TextBox 9">
            <a:extLst>
              <a:ext uri="{FF2B5EF4-FFF2-40B4-BE49-F238E27FC236}">
                <a16:creationId xmlns:a16="http://schemas.microsoft.com/office/drawing/2014/main" id="{EB311D0E-9269-190A-635D-260D3092B159}"/>
              </a:ext>
            </a:extLst>
          </p:cNvPr>
          <p:cNvSpPr txBox="1"/>
          <p:nvPr/>
        </p:nvSpPr>
        <p:spPr>
          <a:xfrm>
            <a:off x="793105" y="1748469"/>
            <a:ext cx="10937787" cy="4524315"/>
          </a:xfrm>
          <a:prstGeom prst="rect">
            <a:avLst/>
          </a:prstGeom>
          <a:noFill/>
        </p:spPr>
        <p:txBody>
          <a:bodyPr wrap="square" rtlCol="0">
            <a:spAutoFit/>
          </a:bodyPr>
          <a:lstStyle>
            <a:defPPr>
              <a:defRPr lang="en-US"/>
            </a:defPPr>
            <a:lvl1pPr marR="67310" algn="just">
              <a:spcBef>
                <a:spcPts val="0"/>
              </a:spcBef>
              <a:spcAft>
                <a:spcPts val="0"/>
              </a:spcAft>
              <a:defRPr/>
            </a:lvl1pPr>
          </a:lstStyle>
          <a:p>
            <a:r>
              <a:rPr lang="en-US" dirty="0"/>
              <a:t>[1]	</a:t>
            </a:r>
            <a:r>
              <a:rPr lang="en-US" dirty="0" err="1"/>
              <a:t>Nabarun</a:t>
            </a:r>
            <a:r>
              <a:rPr lang="en-US" dirty="0"/>
              <a:t> Pal, P. A. (2018). How much is my car worth? A methodology for predicting used cars prices using Random Forest. Future of Information and Communications Conference (FICC) 2018 , 1-6.</a:t>
            </a:r>
          </a:p>
          <a:p>
            <a:r>
              <a:rPr lang="en-US" dirty="0"/>
              <a:t> </a:t>
            </a:r>
          </a:p>
          <a:p>
            <a:r>
              <a:rPr lang="en-US" dirty="0"/>
              <a:t>[2]	Noor, K., &amp; Jan, S. (2017). Vehicle Price Prediction System using Machine Learning Techniques. International Journal of Computer Applications, 27-31.</a:t>
            </a:r>
          </a:p>
          <a:p>
            <a:r>
              <a:rPr lang="en-US" dirty="0"/>
              <a:t> </a:t>
            </a:r>
          </a:p>
          <a:p>
            <a:r>
              <a:rPr lang="en-US" dirty="0"/>
              <a:t>[3]	</a:t>
            </a:r>
            <a:r>
              <a:rPr lang="en-US" dirty="0" err="1"/>
              <a:t>Monburinon</a:t>
            </a:r>
            <a:r>
              <a:rPr lang="en-US" dirty="0"/>
              <a:t>, N., </a:t>
            </a:r>
            <a:r>
              <a:rPr lang="en-US" dirty="0" err="1"/>
              <a:t>Chertchom</a:t>
            </a:r>
            <a:r>
              <a:rPr lang="en-US" dirty="0"/>
              <a:t>, P., </a:t>
            </a:r>
            <a:r>
              <a:rPr lang="en-US" dirty="0" err="1"/>
              <a:t>Kaewkiriya</a:t>
            </a:r>
            <a:r>
              <a:rPr lang="en-US" dirty="0"/>
              <a:t>, T., </a:t>
            </a:r>
            <a:r>
              <a:rPr lang="en-US" dirty="0" err="1"/>
              <a:t>Rungpheung</a:t>
            </a:r>
            <a:r>
              <a:rPr lang="en-US" dirty="0"/>
              <a:t>, S., </a:t>
            </a:r>
            <a:r>
              <a:rPr lang="en-US" dirty="0" err="1"/>
              <a:t>Buya</a:t>
            </a:r>
            <a:r>
              <a:rPr lang="en-US" dirty="0"/>
              <a:t>, S., &amp; </a:t>
            </a:r>
            <a:r>
              <a:rPr lang="en-US" dirty="0" err="1"/>
              <a:t>Boonpou</a:t>
            </a:r>
            <a:r>
              <a:rPr lang="en-US" dirty="0"/>
              <a:t>, P. (2018). Prediction of Prices for Used Car by Using Regression Models. 5th International Conference on Business and Industrial Research (ICBIR), (pp. 115-119). Bangkok.</a:t>
            </a:r>
          </a:p>
          <a:p>
            <a:r>
              <a:rPr lang="en-US" dirty="0"/>
              <a:t> </a:t>
            </a:r>
          </a:p>
          <a:p>
            <a:r>
              <a:rPr lang="en-US" dirty="0"/>
              <a:t>[4]	Chen, Tianqi &amp; </a:t>
            </a:r>
            <a:r>
              <a:rPr lang="en-US" dirty="0" err="1"/>
              <a:t>Guestrin</a:t>
            </a:r>
            <a:r>
              <a:rPr lang="en-US" dirty="0"/>
              <a:t>, Carlos. (2016). </a:t>
            </a:r>
            <a:r>
              <a:rPr lang="en-US" dirty="0" err="1"/>
              <a:t>XGBoost</a:t>
            </a:r>
            <a:r>
              <a:rPr lang="en-US" dirty="0"/>
              <a:t>: A Scalable Tree Boosting System. 785-794. 10.1145/2939672.2939785. </a:t>
            </a:r>
          </a:p>
          <a:p>
            <a:r>
              <a:rPr lang="en-US" dirty="0"/>
              <a:t> </a:t>
            </a:r>
          </a:p>
          <a:p>
            <a:r>
              <a:rPr lang="en-US" dirty="0"/>
              <a:t>[5]	Dataset: </a:t>
            </a:r>
            <a:r>
              <a:rPr lang="en-US" dirty="0">
                <a:hlinkClick r:id="rId2"/>
              </a:rPr>
              <a:t>https://www.kaggle.com/datasets/avikasliwal/used-cars-price-prediction?select=train-data.csv</a:t>
            </a:r>
            <a:endParaRPr lang="en-US" dirty="0"/>
          </a:p>
          <a:p>
            <a:endParaRPr lang="en-US" dirty="0"/>
          </a:p>
          <a:p>
            <a:r>
              <a:rPr lang="en-US" dirty="0"/>
              <a:t>[6]	Collab Link: </a:t>
            </a:r>
            <a:r>
              <a:rPr lang="en-US" dirty="0">
                <a:hlinkClick r:id="rId3"/>
              </a:rPr>
              <a:t>https://colab.research.google.com/drive/1RGhpuRDEFa7ge4jRe_GJOK6t_BLax4Xr?usp=sharing</a:t>
            </a:r>
            <a:endParaRPr lang="en-US" dirty="0"/>
          </a:p>
        </p:txBody>
      </p:sp>
    </p:spTree>
    <p:extLst>
      <p:ext uri="{BB962C8B-B14F-4D97-AF65-F5344CB8AC3E}">
        <p14:creationId xmlns:p14="http://schemas.microsoft.com/office/powerpoint/2010/main" val="2818670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7" name="Straight Connector 46">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CBABD9-BB39-7326-1265-3227E58C2864}"/>
              </a:ext>
            </a:extLst>
          </p:cNvPr>
          <p:cNvPicPr>
            <a:picLocks noChangeAspect="1"/>
          </p:cNvPicPr>
          <p:nvPr/>
        </p:nvPicPr>
        <p:blipFill rotWithShape="1">
          <a:blip r:embed="rId2">
            <a:duotone>
              <a:prstClr val="black"/>
              <a:schemeClr val="tx2">
                <a:tint val="45000"/>
                <a:satMod val="400000"/>
              </a:schemeClr>
            </a:duotone>
            <a:alphaModFix amt="35000"/>
          </a:blip>
          <a:srcRect t="3114" r="-1" b="3112"/>
          <a:stretch/>
        </p:blipFill>
        <p:spPr>
          <a:xfrm>
            <a:off x="20" y="-1"/>
            <a:ext cx="12188932" cy="6858000"/>
          </a:xfrm>
          <a:prstGeom prst="rect">
            <a:avLst/>
          </a:prstGeom>
        </p:spPr>
      </p:pic>
      <p:sp>
        <p:nvSpPr>
          <p:cNvPr id="2" name="Title 1">
            <a:extLst>
              <a:ext uri="{FF2B5EF4-FFF2-40B4-BE49-F238E27FC236}">
                <a16:creationId xmlns:a16="http://schemas.microsoft.com/office/drawing/2014/main" id="{89E4E569-5F18-A37E-AA48-72338D208757}"/>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a:solidFill>
                  <a:schemeClr val="tx1"/>
                </a:solidFill>
                <a:latin typeface="+mj-lt"/>
                <a:ea typeface="+mj-ea"/>
                <a:cs typeface="+mj-cs"/>
              </a:rPr>
              <a:t>Thank you</a:t>
            </a:r>
          </a:p>
        </p:txBody>
      </p:sp>
      <p:cxnSp>
        <p:nvCxnSpPr>
          <p:cNvPr id="51" name="Straight Connector 50">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38300A1-74EB-0499-4FCD-D43B0001BC7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7" name="Footer Placeholder 6">
            <a:extLst>
              <a:ext uri="{FF2B5EF4-FFF2-40B4-BE49-F238E27FC236}">
                <a16:creationId xmlns:a16="http://schemas.microsoft.com/office/drawing/2014/main" id="{0053FC43-D89C-BAEB-2AA2-149B3A1E921C}"/>
              </a:ext>
            </a:extLst>
          </p:cNvPr>
          <p:cNvSpPr>
            <a:spLocks noGrp="1"/>
          </p:cNvSpPr>
          <p:nvPr>
            <p:ph type="ftr" sz="quarter" idx="11"/>
          </p:nvPr>
        </p:nvSpPr>
        <p:spPr/>
        <p:txBody>
          <a:bodyPr/>
          <a:lstStyle/>
          <a:p>
            <a:r>
              <a:rPr lang="en-US"/>
              <a:t>CS 5233 Artificial Intelligence</a:t>
            </a:r>
            <a:endParaRPr lang="en-US" dirty="0"/>
          </a:p>
        </p:txBody>
      </p:sp>
    </p:spTree>
    <p:extLst>
      <p:ext uri="{BB962C8B-B14F-4D97-AF65-F5344CB8AC3E}">
        <p14:creationId xmlns:p14="http://schemas.microsoft.com/office/powerpoint/2010/main" val="22154762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2074-0FFA-2F9A-6BE0-BAC2F5C9DB6E}"/>
              </a:ext>
            </a:extLst>
          </p:cNvPr>
          <p:cNvSpPr>
            <a:spLocks noGrp="1"/>
          </p:cNvSpPr>
          <p:nvPr>
            <p:ph type="title"/>
          </p:nvPr>
        </p:nvSpPr>
        <p:spPr>
          <a:xfrm>
            <a:off x="1024128" y="585216"/>
            <a:ext cx="9720072" cy="1499616"/>
          </a:xfrm>
        </p:spPr>
        <p:txBody>
          <a:bodyPr>
            <a:normAutofit/>
          </a:bodyPr>
          <a:lstStyle/>
          <a:p>
            <a:r>
              <a:rPr lang="en-US" b="1" i="0" u="none" strike="noStrike" dirty="0">
                <a:effectLst/>
                <a:latin typeface="Söhne"/>
              </a:rPr>
              <a:t>Introduction</a:t>
            </a:r>
            <a:endParaRPr lang="en-US" dirty="0"/>
          </a:p>
        </p:txBody>
      </p:sp>
      <p:graphicFrame>
        <p:nvGraphicFramePr>
          <p:cNvPr id="5" name="Content Placeholder 2">
            <a:extLst>
              <a:ext uri="{FF2B5EF4-FFF2-40B4-BE49-F238E27FC236}">
                <a16:creationId xmlns:a16="http://schemas.microsoft.com/office/drawing/2014/main" id="{682358B0-AD7A-6AFE-94CC-E8384E8AAB2A}"/>
              </a:ext>
            </a:extLst>
          </p:cNvPr>
          <p:cNvGraphicFramePr>
            <a:graphicFrameLocks noGrp="1"/>
          </p:cNvGraphicFramePr>
          <p:nvPr>
            <p:ph idx="1"/>
            <p:extLst>
              <p:ext uri="{D42A27DB-BD31-4B8C-83A1-F6EECF244321}">
                <p14:modId xmlns:p14="http://schemas.microsoft.com/office/powerpoint/2010/main" val="42451098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3B9DD3B-F68F-DFB3-F152-6B7F697A5FDF}"/>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7" name="Footer Placeholder 6">
            <a:extLst>
              <a:ext uri="{FF2B5EF4-FFF2-40B4-BE49-F238E27FC236}">
                <a16:creationId xmlns:a16="http://schemas.microsoft.com/office/drawing/2014/main" id="{336A2A23-4C26-40FA-7F10-2D401E54741D}"/>
              </a:ext>
            </a:extLst>
          </p:cNvPr>
          <p:cNvSpPr>
            <a:spLocks noGrp="1"/>
          </p:cNvSpPr>
          <p:nvPr>
            <p:ph type="ftr" sz="quarter" idx="11"/>
          </p:nvPr>
        </p:nvSpPr>
        <p:spPr/>
        <p:txBody>
          <a:bodyPr/>
          <a:lstStyle/>
          <a:p>
            <a:r>
              <a:rPr lang="en-US"/>
              <a:t>CS 5233 Artificial Intelligence</a:t>
            </a:r>
            <a:endParaRPr lang="en-US" dirty="0"/>
          </a:p>
        </p:txBody>
      </p:sp>
    </p:spTree>
    <p:extLst>
      <p:ext uri="{BB962C8B-B14F-4D97-AF65-F5344CB8AC3E}">
        <p14:creationId xmlns:p14="http://schemas.microsoft.com/office/powerpoint/2010/main" val="58835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265A-3A08-C743-885A-0AD925680864}"/>
              </a:ext>
            </a:extLst>
          </p:cNvPr>
          <p:cNvSpPr>
            <a:spLocks noGrp="1"/>
          </p:cNvSpPr>
          <p:nvPr>
            <p:ph type="title"/>
          </p:nvPr>
        </p:nvSpPr>
        <p:spPr>
          <a:xfrm>
            <a:off x="1024128" y="585216"/>
            <a:ext cx="9720072" cy="1499616"/>
          </a:xfrm>
        </p:spPr>
        <p:txBody>
          <a:bodyPr>
            <a:normAutofit/>
          </a:bodyPr>
          <a:lstStyle/>
          <a:p>
            <a:r>
              <a:rPr lang="en-US" b="1" i="0" u="none" strike="noStrike" dirty="0">
                <a:effectLst/>
                <a:latin typeface="Söhne"/>
              </a:rPr>
              <a:t>Problem Statement</a:t>
            </a:r>
            <a:endParaRPr lang="en-US" dirty="0"/>
          </a:p>
        </p:txBody>
      </p:sp>
      <p:graphicFrame>
        <p:nvGraphicFramePr>
          <p:cNvPr id="5" name="Content Placeholder 2">
            <a:extLst>
              <a:ext uri="{FF2B5EF4-FFF2-40B4-BE49-F238E27FC236}">
                <a16:creationId xmlns:a16="http://schemas.microsoft.com/office/drawing/2014/main" id="{6FCD8BD4-D3B4-8B12-B885-982B6A4E4350}"/>
              </a:ext>
            </a:extLst>
          </p:cNvPr>
          <p:cNvGraphicFramePr>
            <a:graphicFrameLocks noGrp="1"/>
          </p:cNvGraphicFramePr>
          <p:nvPr>
            <p:ph idx="1"/>
            <p:extLst>
              <p:ext uri="{D42A27DB-BD31-4B8C-83A1-F6EECF244321}">
                <p14:modId xmlns:p14="http://schemas.microsoft.com/office/powerpoint/2010/main" val="374670609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2B475258-17AC-84A0-069D-2C4110550557}"/>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7" name="Footer Placeholder 6">
            <a:extLst>
              <a:ext uri="{FF2B5EF4-FFF2-40B4-BE49-F238E27FC236}">
                <a16:creationId xmlns:a16="http://schemas.microsoft.com/office/drawing/2014/main" id="{6B9C7646-3AB1-A9F0-2D67-98CC0778887D}"/>
              </a:ext>
            </a:extLst>
          </p:cNvPr>
          <p:cNvSpPr>
            <a:spLocks noGrp="1"/>
          </p:cNvSpPr>
          <p:nvPr>
            <p:ph type="ftr" sz="quarter" idx="11"/>
          </p:nvPr>
        </p:nvSpPr>
        <p:spPr/>
        <p:txBody>
          <a:bodyPr/>
          <a:lstStyle/>
          <a:p>
            <a:r>
              <a:rPr lang="en-US"/>
              <a:t>CS 5233 Artificial Intelligence</a:t>
            </a:r>
            <a:endParaRPr lang="en-US" dirty="0"/>
          </a:p>
        </p:txBody>
      </p:sp>
    </p:spTree>
    <p:extLst>
      <p:ext uri="{BB962C8B-B14F-4D97-AF65-F5344CB8AC3E}">
        <p14:creationId xmlns:p14="http://schemas.microsoft.com/office/powerpoint/2010/main" val="1665751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CD11A-A3EE-16D2-2DD5-8CF287DBB5BF}"/>
              </a:ext>
            </a:extLst>
          </p:cNvPr>
          <p:cNvSpPr>
            <a:spLocks noGrp="1"/>
          </p:cNvSpPr>
          <p:nvPr>
            <p:ph type="title"/>
          </p:nvPr>
        </p:nvSpPr>
        <p:spPr/>
        <p:txBody>
          <a:bodyPr/>
          <a:lstStyle/>
          <a:p>
            <a:r>
              <a:rPr lang="en-US" dirty="0"/>
              <a:t>Methodology</a:t>
            </a:r>
          </a:p>
        </p:txBody>
      </p:sp>
      <p:pic>
        <p:nvPicPr>
          <p:cNvPr id="5" name="Content Placeholder 4" descr="A diagram of a data preparation&#10;&#10;Description automatically generated">
            <a:extLst>
              <a:ext uri="{FF2B5EF4-FFF2-40B4-BE49-F238E27FC236}">
                <a16:creationId xmlns:a16="http://schemas.microsoft.com/office/drawing/2014/main" id="{D57ADDEE-1E17-2F87-BF2C-34E25C29D34F}"/>
              </a:ext>
            </a:extLst>
          </p:cNvPr>
          <p:cNvPicPr>
            <a:picLocks noGrp="1" noChangeAspect="1"/>
          </p:cNvPicPr>
          <p:nvPr>
            <p:ph idx="1"/>
          </p:nvPr>
        </p:nvPicPr>
        <p:blipFill>
          <a:blip r:embed="rId2"/>
          <a:stretch>
            <a:fillRect/>
          </a:stretch>
        </p:blipFill>
        <p:spPr>
          <a:xfrm>
            <a:off x="4618654" y="1725633"/>
            <a:ext cx="2789852" cy="4965199"/>
          </a:xfrm>
        </p:spPr>
      </p:pic>
      <p:sp>
        <p:nvSpPr>
          <p:cNvPr id="8" name="Slide Number Placeholder 7">
            <a:extLst>
              <a:ext uri="{FF2B5EF4-FFF2-40B4-BE49-F238E27FC236}">
                <a16:creationId xmlns:a16="http://schemas.microsoft.com/office/drawing/2014/main" id="{B83447C5-EA03-611F-1B45-B61B895BABE9}"/>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9" name="Footer Placeholder 8">
            <a:extLst>
              <a:ext uri="{FF2B5EF4-FFF2-40B4-BE49-F238E27FC236}">
                <a16:creationId xmlns:a16="http://schemas.microsoft.com/office/drawing/2014/main" id="{F59A48C7-CB44-C1BF-9075-70A0F630F0C7}"/>
              </a:ext>
            </a:extLst>
          </p:cNvPr>
          <p:cNvSpPr>
            <a:spLocks noGrp="1"/>
          </p:cNvSpPr>
          <p:nvPr>
            <p:ph type="ftr" sz="quarter" idx="11"/>
          </p:nvPr>
        </p:nvSpPr>
        <p:spPr/>
        <p:txBody>
          <a:bodyPr/>
          <a:lstStyle/>
          <a:p>
            <a:r>
              <a:rPr lang="en-US"/>
              <a:t>CS 5233 Artificial Intelligence</a:t>
            </a:r>
            <a:endParaRPr lang="en-US" dirty="0"/>
          </a:p>
        </p:txBody>
      </p:sp>
    </p:spTree>
    <p:extLst>
      <p:ext uri="{BB962C8B-B14F-4D97-AF65-F5344CB8AC3E}">
        <p14:creationId xmlns:p14="http://schemas.microsoft.com/office/powerpoint/2010/main" val="77291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9C9C-87EE-0F7D-CA5E-F281379E5B40}"/>
              </a:ext>
            </a:extLst>
          </p:cNvPr>
          <p:cNvSpPr>
            <a:spLocks noGrp="1"/>
          </p:cNvSpPr>
          <p:nvPr>
            <p:ph type="title"/>
          </p:nvPr>
        </p:nvSpPr>
        <p:spPr/>
        <p:txBody>
          <a:bodyPr/>
          <a:lstStyle/>
          <a:p>
            <a:r>
              <a:rPr lang="en-US" dirty="0" err="1"/>
              <a:t>DAtaset</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0B9A3EA8-F3EC-FAD9-13FD-69E4CBD38510}"/>
              </a:ext>
            </a:extLst>
          </p:cNvPr>
          <p:cNvPicPr>
            <a:picLocks noGrp="1" noChangeAspect="1"/>
          </p:cNvPicPr>
          <p:nvPr>
            <p:ph idx="1"/>
          </p:nvPr>
        </p:nvPicPr>
        <p:blipFill>
          <a:blip r:embed="rId2"/>
          <a:stretch>
            <a:fillRect/>
          </a:stretch>
        </p:blipFill>
        <p:spPr>
          <a:xfrm>
            <a:off x="466566" y="3026210"/>
            <a:ext cx="11258868" cy="2397966"/>
          </a:xfrm>
        </p:spPr>
      </p:pic>
      <p:sp>
        <p:nvSpPr>
          <p:cNvPr id="4" name="Footer Placeholder 3">
            <a:extLst>
              <a:ext uri="{FF2B5EF4-FFF2-40B4-BE49-F238E27FC236}">
                <a16:creationId xmlns:a16="http://schemas.microsoft.com/office/drawing/2014/main" id="{886A8A97-0889-A054-EF6A-6A2B4FED6618}"/>
              </a:ext>
            </a:extLst>
          </p:cNvPr>
          <p:cNvSpPr>
            <a:spLocks noGrp="1"/>
          </p:cNvSpPr>
          <p:nvPr>
            <p:ph type="ftr" sz="quarter" idx="11"/>
          </p:nvPr>
        </p:nvSpPr>
        <p:spPr/>
        <p:txBody>
          <a:bodyPr/>
          <a:lstStyle/>
          <a:p>
            <a:r>
              <a:rPr lang="en-US"/>
              <a:t>CS 5233 Artificial Intelligence</a:t>
            </a:r>
            <a:endParaRPr lang="en-US" dirty="0"/>
          </a:p>
        </p:txBody>
      </p:sp>
      <p:sp>
        <p:nvSpPr>
          <p:cNvPr id="5" name="Slide Number Placeholder 4">
            <a:extLst>
              <a:ext uri="{FF2B5EF4-FFF2-40B4-BE49-F238E27FC236}">
                <a16:creationId xmlns:a16="http://schemas.microsoft.com/office/drawing/2014/main" id="{3652FFA9-EAB9-4F28-CB35-CBE3205C5D26}"/>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8" name="TextBox 7">
            <a:extLst>
              <a:ext uri="{FF2B5EF4-FFF2-40B4-BE49-F238E27FC236}">
                <a16:creationId xmlns:a16="http://schemas.microsoft.com/office/drawing/2014/main" id="{F9A3F8EF-6943-98A6-54C9-4E8A712A2F14}"/>
              </a:ext>
            </a:extLst>
          </p:cNvPr>
          <p:cNvSpPr txBox="1"/>
          <p:nvPr/>
        </p:nvSpPr>
        <p:spPr>
          <a:xfrm>
            <a:off x="839755" y="2102880"/>
            <a:ext cx="10823510" cy="923330"/>
          </a:xfrm>
          <a:prstGeom prst="rect">
            <a:avLst/>
          </a:prstGeom>
          <a:noFill/>
        </p:spPr>
        <p:txBody>
          <a:bodyPr wrap="square" rtlCol="0">
            <a:spAutoFit/>
          </a:bodyPr>
          <a:lstStyle/>
          <a:p>
            <a:r>
              <a:rPr lang="en-US" dirty="0"/>
              <a:t>Size : 6019 entries</a:t>
            </a:r>
          </a:p>
          <a:p>
            <a:endParaRPr lang="en-US" dirty="0">
              <a:solidFill>
                <a:srgbClr val="92D050"/>
              </a:solidFill>
            </a:endParaRPr>
          </a:p>
          <a:p>
            <a:endParaRPr lang="en-US" dirty="0"/>
          </a:p>
        </p:txBody>
      </p:sp>
    </p:spTree>
    <p:extLst>
      <p:ext uri="{BB962C8B-B14F-4D97-AF65-F5344CB8AC3E}">
        <p14:creationId xmlns:p14="http://schemas.microsoft.com/office/powerpoint/2010/main" val="1511210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EC48-CC12-0482-8D06-DC0C82561763}"/>
              </a:ext>
            </a:extLst>
          </p:cNvPr>
          <p:cNvSpPr>
            <a:spLocks noGrp="1"/>
          </p:cNvSpPr>
          <p:nvPr>
            <p:ph type="title"/>
          </p:nvPr>
        </p:nvSpPr>
        <p:spPr>
          <a:xfrm>
            <a:off x="1024128" y="585216"/>
            <a:ext cx="9720072" cy="1499616"/>
          </a:xfrm>
        </p:spPr>
        <p:txBody>
          <a:bodyPr>
            <a:normAutofit/>
          </a:bodyPr>
          <a:lstStyle/>
          <a:p>
            <a:r>
              <a:rPr lang="en-US" b="1" i="0" u="none" strike="noStrike" dirty="0">
                <a:effectLst/>
                <a:latin typeface="Söhne"/>
              </a:rPr>
              <a:t>Data Collection and Preprocessing</a:t>
            </a:r>
            <a:endParaRPr lang="en-US" dirty="0"/>
          </a:p>
        </p:txBody>
      </p:sp>
      <p:graphicFrame>
        <p:nvGraphicFramePr>
          <p:cNvPr id="5" name="Content Placeholder 2">
            <a:extLst>
              <a:ext uri="{FF2B5EF4-FFF2-40B4-BE49-F238E27FC236}">
                <a16:creationId xmlns:a16="http://schemas.microsoft.com/office/drawing/2014/main" id="{C788ED9E-62D3-7DF1-FF1E-DE7575AF2E43}"/>
              </a:ext>
            </a:extLst>
          </p:cNvPr>
          <p:cNvGraphicFramePr>
            <a:graphicFrameLocks noGrp="1"/>
          </p:cNvGraphicFramePr>
          <p:nvPr>
            <p:ph idx="1"/>
            <p:extLst>
              <p:ext uri="{D42A27DB-BD31-4B8C-83A1-F6EECF244321}">
                <p14:modId xmlns:p14="http://schemas.microsoft.com/office/powerpoint/2010/main" val="22022096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6021674A-CDB3-6413-6AA0-5B2C43915486}"/>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7" name="Footer Placeholder 6">
            <a:extLst>
              <a:ext uri="{FF2B5EF4-FFF2-40B4-BE49-F238E27FC236}">
                <a16:creationId xmlns:a16="http://schemas.microsoft.com/office/drawing/2014/main" id="{A5252A6B-42D5-B6BB-D331-E94728991F9A}"/>
              </a:ext>
            </a:extLst>
          </p:cNvPr>
          <p:cNvSpPr>
            <a:spLocks noGrp="1"/>
          </p:cNvSpPr>
          <p:nvPr>
            <p:ph type="ftr" sz="quarter" idx="11"/>
          </p:nvPr>
        </p:nvSpPr>
        <p:spPr/>
        <p:txBody>
          <a:bodyPr/>
          <a:lstStyle/>
          <a:p>
            <a:r>
              <a:rPr lang="en-US"/>
              <a:t>CS 5233 Artificial Intelligence</a:t>
            </a:r>
            <a:endParaRPr lang="en-US" dirty="0"/>
          </a:p>
        </p:txBody>
      </p:sp>
    </p:spTree>
    <p:extLst>
      <p:ext uri="{BB962C8B-B14F-4D97-AF65-F5344CB8AC3E}">
        <p14:creationId xmlns:p14="http://schemas.microsoft.com/office/powerpoint/2010/main" val="2815003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EC48-CC12-0482-8D06-DC0C82561763}"/>
              </a:ext>
            </a:extLst>
          </p:cNvPr>
          <p:cNvSpPr>
            <a:spLocks noGrp="1"/>
          </p:cNvSpPr>
          <p:nvPr>
            <p:ph type="title"/>
          </p:nvPr>
        </p:nvSpPr>
        <p:spPr>
          <a:xfrm>
            <a:off x="1024128" y="585216"/>
            <a:ext cx="9720072" cy="1499616"/>
          </a:xfrm>
        </p:spPr>
        <p:txBody>
          <a:bodyPr>
            <a:normAutofit/>
          </a:bodyPr>
          <a:lstStyle/>
          <a:p>
            <a:r>
              <a:rPr lang="en-US" b="1" i="0" u="none" strike="noStrike" dirty="0">
                <a:effectLst/>
                <a:latin typeface="Söhne"/>
              </a:rPr>
              <a:t>Data Collection and Preprocessing</a:t>
            </a:r>
            <a:endParaRPr lang="en-US" dirty="0"/>
          </a:p>
        </p:txBody>
      </p:sp>
      <p:sp>
        <p:nvSpPr>
          <p:cNvPr id="6" name="Slide Number Placeholder 5">
            <a:extLst>
              <a:ext uri="{FF2B5EF4-FFF2-40B4-BE49-F238E27FC236}">
                <a16:creationId xmlns:a16="http://schemas.microsoft.com/office/drawing/2014/main" id="{6021674A-CDB3-6413-6AA0-5B2C43915486}"/>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7" name="Footer Placeholder 6">
            <a:extLst>
              <a:ext uri="{FF2B5EF4-FFF2-40B4-BE49-F238E27FC236}">
                <a16:creationId xmlns:a16="http://schemas.microsoft.com/office/drawing/2014/main" id="{A5252A6B-42D5-B6BB-D331-E94728991F9A}"/>
              </a:ext>
            </a:extLst>
          </p:cNvPr>
          <p:cNvSpPr>
            <a:spLocks noGrp="1"/>
          </p:cNvSpPr>
          <p:nvPr>
            <p:ph type="ftr" sz="quarter" idx="11"/>
          </p:nvPr>
        </p:nvSpPr>
        <p:spPr/>
        <p:txBody>
          <a:bodyPr/>
          <a:lstStyle/>
          <a:p>
            <a:r>
              <a:rPr lang="en-US"/>
              <a:t>CS 5233 Artificial Intelligence</a:t>
            </a:r>
            <a:endParaRPr lang="en-US" dirty="0"/>
          </a:p>
        </p:txBody>
      </p:sp>
      <p:pic>
        <p:nvPicPr>
          <p:cNvPr id="4" name="Picture 3">
            <a:extLst>
              <a:ext uri="{FF2B5EF4-FFF2-40B4-BE49-F238E27FC236}">
                <a16:creationId xmlns:a16="http://schemas.microsoft.com/office/drawing/2014/main" id="{F552EFC9-D87A-B0A1-AC55-FE6015D5240C}"/>
              </a:ext>
            </a:extLst>
          </p:cNvPr>
          <p:cNvPicPr>
            <a:picLocks noChangeAspect="1"/>
          </p:cNvPicPr>
          <p:nvPr/>
        </p:nvPicPr>
        <p:blipFill>
          <a:blip r:embed="rId2"/>
          <a:stretch>
            <a:fillRect/>
          </a:stretch>
        </p:blipFill>
        <p:spPr>
          <a:xfrm>
            <a:off x="848943" y="2720654"/>
            <a:ext cx="10908381" cy="1893894"/>
          </a:xfrm>
          <a:prstGeom prst="rect">
            <a:avLst/>
          </a:prstGeom>
        </p:spPr>
      </p:pic>
    </p:spTree>
    <p:extLst>
      <p:ext uri="{BB962C8B-B14F-4D97-AF65-F5344CB8AC3E}">
        <p14:creationId xmlns:p14="http://schemas.microsoft.com/office/powerpoint/2010/main" val="407476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F015-561B-15B8-9AB5-6E03989FDFBC}"/>
              </a:ext>
            </a:extLst>
          </p:cNvPr>
          <p:cNvSpPr>
            <a:spLocks noGrp="1"/>
          </p:cNvSpPr>
          <p:nvPr>
            <p:ph type="title"/>
          </p:nvPr>
        </p:nvSpPr>
        <p:spPr>
          <a:xfrm>
            <a:off x="1024128" y="585216"/>
            <a:ext cx="9720072" cy="1499616"/>
          </a:xfrm>
        </p:spPr>
        <p:txBody>
          <a:bodyPr>
            <a:normAutofit/>
          </a:bodyPr>
          <a:lstStyle/>
          <a:p>
            <a:r>
              <a:rPr lang="en-US"/>
              <a:t>Methods</a:t>
            </a:r>
            <a:endParaRPr lang="en-US" dirty="0"/>
          </a:p>
        </p:txBody>
      </p:sp>
      <p:sp>
        <p:nvSpPr>
          <p:cNvPr id="4" name="Footer Placeholder 3">
            <a:extLst>
              <a:ext uri="{FF2B5EF4-FFF2-40B4-BE49-F238E27FC236}">
                <a16:creationId xmlns:a16="http://schemas.microsoft.com/office/drawing/2014/main" id="{9BC2F70D-7754-3D84-768B-9998E78C44C1}"/>
              </a:ext>
            </a:extLst>
          </p:cNvPr>
          <p:cNvSpPr>
            <a:spLocks noGrp="1"/>
          </p:cNvSpPr>
          <p:nvPr>
            <p:ph type="ftr" sz="quarter" idx="11"/>
          </p:nvPr>
        </p:nvSpPr>
        <p:spPr>
          <a:xfrm>
            <a:off x="4842932" y="6470704"/>
            <a:ext cx="5901459" cy="274320"/>
          </a:xfrm>
        </p:spPr>
        <p:txBody>
          <a:bodyPr>
            <a:normAutofit/>
          </a:bodyPr>
          <a:lstStyle/>
          <a:p>
            <a:pPr>
              <a:spcAft>
                <a:spcPts val="600"/>
              </a:spcAft>
            </a:pPr>
            <a:r>
              <a:rPr lang="en-US"/>
              <a:t>CS 5233 Artificial Intelligence</a:t>
            </a:r>
          </a:p>
        </p:txBody>
      </p:sp>
      <p:sp>
        <p:nvSpPr>
          <p:cNvPr id="5" name="Slide Number Placeholder 4">
            <a:extLst>
              <a:ext uri="{FF2B5EF4-FFF2-40B4-BE49-F238E27FC236}">
                <a16:creationId xmlns:a16="http://schemas.microsoft.com/office/drawing/2014/main" id="{670EE263-7E73-E3AC-D482-50EF222F25BB}"/>
              </a:ext>
            </a:extLst>
          </p:cNvPr>
          <p:cNvSpPr>
            <a:spLocks noGrp="1"/>
          </p:cNvSpPr>
          <p:nvPr>
            <p:ph type="sldNum" sz="quarter" idx="12"/>
          </p:nvPr>
        </p:nvSpPr>
        <p:spPr>
          <a:xfrm>
            <a:off x="10837333" y="6470704"/>
            <a:ext cx="973667" cy="274320"/>
          </a:xfrm>
        </p:spPr>
        <p:txBody>
          <a:bodyPr>
            <a:normAutofit/>
          </a:bodyPr>
          <a:lstStyle/>
          <a:p>
            <a:pPr>
              <a:spcAft>
                <a:spcPts val="600"/>
              </a:spcAft>
            </a:pPr>
            <a:fld id="{6D22F896-40B5-4ADD-8801-0D06FADFA095}" type="slidenum">
              <a:rPr lang="en-US" smtClean="0"/>
              <a:pPr>
                <a:spcAft>
                  <a:spcPts val="600"/>
                </a:spcAft>
              </a:pPr>
              <a:t>8</a:t>
            </a:fld>
            <a:endParaRPr lang="en-US"/>
          </a:p>
        </p:txBody>
      </p:sp>
      <p:graphicFrame>
        <p:nvGraphicFramePr>
          <p:cNvPr id="7" name="Content Placeholder 2">
            <a:extLst>
              <a:ext uri="{FF2B5EF4-FFF2-40B4-BE49-F238E27FC236}">
                <a16:creationId xmlns:a16="http://schemas.microsoft.com/office/drawing/2014/main" id="{A800B40A-80FA-31A9-110E-5B20901B7E5D}"/>
              </a:ext>
            </a:extLst>
          </p:cNvPr>
          <p:cNvGraphicFramePr>
            <a:graphicFrameLocks noGrp="1"/>
          </p:cNvGraphicFramePr>
          <p:nvPr>
            <p:ph idx="1"/>
            <p:extLst>
              <p:ext uri="{D42A27DB-BD31-4B8C-83A1-F6EECF244321}">
                <p14:modId xmlns:p14="http://schemas.microsoft.com/office/powerpoint/2010/main" val="3608806550"/>
              </p:ext>
            </p:extLst>
          </p:nvPr>
        </p:nvGraphicFramePr>
        <p:xfrm>
          <a:off x="1235869" y="1679511"/>
          <a:ext cx="9998188" cy="4274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28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F015-561B-15B8-9AB5-6E03989FDFBC}"/>
              </a:ext>
            </a:extLst>
          </p:cNvPr>
          <p:cNvSpPr>
            <a:spLocks noGrp="1"/>
          </p:cNvSpPr>
          <p:nvPr>
            <p:ph type="title"/>
          </p:nvPr>
        </p:nvSpPr>
        <p:spPr>
          <a:xfrm>
            <a:off x="1023937" y="538324"/>
            <a:ext cx="9720072" cy="1499616"/>
          </a:xfrm>
        </p:spPr>
        <p:txBody>
          <a:bodyPr>
            <a:normAutofit/>
          </a:bodyPr>
          <a:lstStyle/>
          <a:p>
            <a:r>
              <a:rPr lang="en-US" dirty="0"/>
              <a:t>Methods</a:t>
            </a:r>
          </a:p>
        </p:txBody>
      </p:sp>
      <p:sp>
        <p:nvSpPr>
          <p:cNvPr id="4" name="Footer Placeholder 3">
            <a:extLst>
              <a:ext uri="{FF2B5EF4-FFF2-40B4-BE49-F238E27FC236}">
                <a16:creationId xmlns:a16="http://schemas.microsoft.com/office/drawing/2014/main" id="{9BC2F70D-7754-3D84-768B-9998E78C44C1}"/>
              </a:ext>
            </a:extLst>
          </p:cNvPr>
          <p:cNvSpPr>
            <a:spLocks noGrp="1"/>
          </p:cNvSpPr>
          <p:nvPr>
            <p:ph type="ftr" sz="quarter" idx="11"/>
          </p:nvPr>
        </p:nvSpPr>
        <p:spPr>
          <a:xfrm>
            <a:off x="4842932" y="6470704"/>
            <a:ext cx="5901459" cy="274320"/>
          </a:xfrm>
        </p:spPr>
        <p:txBody>
          <a:bodyPr>
            <a:normAutofit/>
          </a:bodyPr>
          <a:lstStyle/>
          <a:p>
            <a:pPr>
              <a:spcAft>
                <a:spcPts val="600"/>
              </a:spcAft>
            </a:pPr>
            <a:r>
              <a:rPr lang="en-US"/>
              <a:t>CS 5233 Artificial Intelligence</a:t>
            </a:r>
          </a:p>
        </p:txBody>
      </p:sp>
      <p:sp>
        <p:nvSpPr>
          <p:cNvPr id="5" name="Slide Number Placeholder 4">
            <a:extLst>
              <a:ext uri="{FF2B5EF4-FFF2-40B4-BE49-F238E27FC236}">
                <a16:creationId xmlns:a16="http://schemas.microsoft.com/office/drawing/2014/main" id="{670EE263-7E73-E3AC-D482-50EF222F25BB}"/>
              </a:ext>
            </a:extLst>
          </p:cNvPr>
          <p:cNvSpPr>
            <a:spLocks noGrp="1"/>
          </p:cNvSpPr>
          <p:nvPr>
            <p:ph type="sldNum" sz="quarter" idx="12"/>
          </p:nvPr>
        </p:nvSpPr>
        <p:spPr>
          <a:xfrm>
            <a:off x="10837333" y="6470704"/>
            <a:ext cx="973667" cy="274320"/>
          </a:xfrm>
        </p:spPr>
        <p:txBody>
          <a:bodyPr>
            <a:normAutofit/>
          </a:bodyPr>
          <a:lstStyle/>
          <a:p>
            <a:pPr>
              <a:spcAft>
                <a:spcPts val="600"/>
              </a:spcAft>
            </a:pPr>
            <a:fld id="{6D22F896-40B5-4ADD-8801-0D06FADFA095}" type="slidenum">
              <a:rPr lang="en-US" smtClean="0"/>
              <a:pPr>
                <a:spcAft>
                  <a:spcPts val="600"/>
                </a:spcAft>
              </a:pPr>
              <a:t>9</a:t>
            </a:fld>
            <a:endParaRPr lang="en-US"/>
          </a:p>
        </p:txBody>
      </p:sp>
      <p:graphicFrame>
        <p:nvGraphicFramePr>
          <p:cNvPr id="7" name="Content Placeholder 2">
            <a:extLst>
              <a:ext uri="{FF2B5EF4-FFF2-40B4-BE49-F238E27FC236}">
                <a16:creationId xmlns:a16="http://schemas.microsoft.com/office/drawing/2014/main" id="{A800B40A-80FA-31A9-110E-5B20901B7E5D}"/>
              </a:ext>
            </a:extLst>
          </p:cNvPr>
          <p:cNvGraphicFramePr>
            <a:graphicFrameLocks noGrp="1"/>
          </p:cNvGraphicFramePr>
          <p:nvPr>
            <p:ph idx="1"/>
            <p:extLst>
              <p:ext uri="{D42A27DB-BD31-4B8C-83A1-F6EECF244321}">
                <p14:modId xmlns:p14="http://schemas.microsoft.com/office/powerpoint/2010/main" val="3433409192"/>
              </p:ext>
            </p:extLst>
          </p:nvPr>
        </p:nvGraphicFramePr>
        <p:xfrm>
          <a:off x="455021" y="1866003"/>
          <a:ext cx="10806688" cy="853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1281315B-5233-2296-2C0B-BCE6E5A4133E}"/>
              </a:ext>
            </a:extLst>
          </p:cNvPr>
          <p:cNvPicPr>
            <a:picLocks noChangeAspect="1"/>
          </p:cNvPicPr>
          <p:nvPr/>
        </p:nvPicPr>
        <p:blipFill>
          <a:blip r:embed="rId7"/>
          <a:srcRect/>
          <a:stretch/>
        </p:blipFill>
        <p:spPr>
          <a:xfrm>
            <a:off x="455020" y="2995683"/>
            <a:ext cx="4988549" cy="3323992"/>
          </a:xfrm>
          <a:prstGeom prst="rect">
            <a:avLst/>
          </a:prstGeom>
        </p:spPr>
      </p:pic>
      <p:pic>
        <p:nvPicPr>
          <p:cNvPr id="9" name="Picture 8">
            <a:extLst>
              <a:ext uri="{FF2B5EF4-FFF2-40B4-BE49-F238E27FC236}">
                <a16:creationId xmlns:a16="http://schemas.microsoft.com/office/drawing/2014/main" id="{43569758-C94F-56F8-ACD4-2A61C1848152}"/>
              </a:ext>
            </a:extLst>
          </p:cNvPr>
          <p:cNvPicPr>
            <a:picLocks noChangeAspect="1"/>
          </p:cNvPicPr>
          <p:nvPr/>
        </p:nvPicPr>
        <p:blipFill>
          <a:blip r:embed="rId8"/>
          <a:srcRect/>
          <a:stretch/>
        </p:blipFill>
        <p:spPr>
          <a:xfrm>
            <a:off x="6502399" y="2995683"/>
            <a:ext cx="4840791" cy="3323992"/>
          </a:xfrm>
          <a:prstGeom prst="rect">
            <a:avLst/>
          </a:prstGeom>
        </p:spPr>
      </p:pic>
    </p:spTree>
    <p:extLst>
      <p:ext uri="{BB962C8B-B14F-4D97-AF65-F5344CB8AC3E}">
        <p14:creationId xmlns:p14="http://schemas.microsoft.com/office/powerpoint/2010/main" val="2753565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861</TotalTime>
  <Words>586</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Söhne</vt:lpstr>
      <vt:lpstr>Tw Cen MT</vt:lpstr>
      <vt:lpstr>Tw Cen MT Condensed</vt:lpstr>
      <vt:lpstr>Wingdings 3</vt:lpstr>
      <vt:lpstr>Integral</vt:lpstr>
      <vt:lpstr>Used cars price prediction</vt:lpstr>
      <vt:lpstr>Introduction</vt:lpstr>
      <vt:lpstr>Problem Statement</vt:lpstr>
      <vt:lpstr>Methodology</vt:lpstr>
      <vt:lpstr>DAtaset</vt:lpstr>
      <vt:lpstr>Data Collection and Preprocessing</vt:lpstr>
      <vt:lpstr>Data Collection and Preprocessing</vt:lpstr>
      <vt:lpstr>Methods</vt:lpstr>
      <vt:lpstr>Methods</vt:lpstr>
      <vt:lpstr>Methods</vt:lpstr>
      <vt:lpstr>Model Evaluation</vt:lpstr>
      <vt:lpstr>results</vt:lpstr>
      <vt:lpstr>Challenges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Prudvi Siddanathi</dc:creator>
  <cp:lastModifiedBy>PRUDVI Siddanathi</cp:lastModifiedBy>
  <cp:revision>12</cp:revision>
  <dcterms:created xsi:type="dcterms:W3CDTF">2023-10-28T17:22:33Z</dcterms:created>
  <dcterms:modified xsi:type="dcterms:W3CDTF">2024-07-31T19:33:19Z</dcterms:modified>
</cp:coreProperties>
</file>